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83"/>
  </p:notesMasterIdLst>
  <p:sldIdLst>
    <p:sldId id="631" r:id="rId2"/>
    <p:sldId id="632" r:id="rId3"/>
    <p:sldId id="633" r:id="rId4"/>
    <p:sldId id="652" r:id="rId5"/>
    <p:sldId id="638" r:id="rId6"/>
    <p:sldId id="640" r:id="rId7"/>
    <p:sldId id="639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330" r:id="rId20"/>
    <p:sldId id="482" r:id="rId21"/>
    <p:sldId id="483" r:id="rId22"/>
    <p:sldId id="484" r:id="rId23"/>
    <p:sldId id="485" r:id="rId24"/>
    <p:sldId id="791" r:id="rId25"/>
    <p:sldId id="776" r:id="rId26"/>
    <p:sldId id="486" r:id="rId27"/>
    <p:sldId id="653" r:id="rId28"/>
    <p:sldId id="487" r:id="rId29"/>
    <p:sldId id="488" r:id="rId30"/>
    <p:sldId id="489" r:id="rId31"/>
    <p:sldId id="507" r:id="rId32"/>
    <p:sldId id="508" r:id="rId33"/>
    <p:sldId id="775" r:id="rId34"/>
    <p:sldId id="774" r:id="rId35"/>
    <p:sldId id="783" r:id="rId36"/>
    <p:sldId id="490" r:id="rId37"/>
    <p:sldId id="509" r:id="rId38"/>
    <p:sldId id="769" r:id="rId39"/>
    <p:sldId id="491" r:id="rId40"/>
    <p:sldId id="510" r:id="rId41"/>
    <p:sldId id="511" r:id="rId42"/>
    <p:sldId id="513" r:id="rId43"/>
    <p:sldId id="512" r:id="rId44"/>
    <p:sldId id="784" r:id="rId45"/>
    <p:sldId id="777" r:id="rId46"/>
    <p:sldId id="570" r:id="rId47"/>
    <p:sldId id="773" r:id="rId48"/>
    <p:sldId id="778" r:id="rId49"/>
    <p:sldId id="779" r:id="rId50"/>
    <p:sldId id="780" r:id="rId51"/>
    <p:sldId id="781" r:id="rId52"/>
    <p:sldId id="782" r:id="rId53"/>
    <p:sldId id="514" r:id="rId54"/>
    <p:sldId id="522" r:id="rId55"/>
    <p:sldId id="523" r:id="rId56"/>
    <p:sldId id="338" r:id="rId57"/>
    <p:sldId id="495" r:id="rId58"/>
    <p:sldId id="516" r:id="rId59"/>
    <p:sldId id="515" r:id="rId60"/>
    <p:sldId id="517" r:id="rId61"/>
    <p:sldId id="518" r:id="rId62"/>
    <p:sldId id="519" r:id="rId63"/>
    <p:sldId id="520" r:id="rId64"/>
    <p:sldId id="761" r:id="rId65"/>
    <p:sldId id="496" r:id="rId66"/>
    <p:sldId id="546" r:id="rId67"/>
    <p:sldId id="547" r:id="rId68"/>
    <p:sldId id="551" r:id="rId69"/>
    <p:sldId id="552" r:id="rId70"/>
    <p:sldId id="553" r:id="rId71"/>
    <p:sldId id="554" r:id="rId72"/>
    <p:sldId id="555" r:id="rId73"/>
    <p:sldId id="556" r:id="rId74"/>
    <p:sldId id="560" r:id="rId75"/>
    <p:sldId id="299" r:id="rId76"/>
    <p:sldId id="562" r:id="rId77"/>
    <p:sldId id="563" r:id="rId78"/>
    <p:sldId id="303" r:id="rId79"/>
    <p:sldId id="304" r:id="rId80"/>
    <p:sldId id="561" r:id="rId81"/>
    <p:sldId id="634" r:id="rId82"/>
    <p:sldId id="566" r:id="rId83"/>
    <p:sldId id="306" r:id="rId84"/>
    <p:sldId id="310" r:id="rId85"/>
    <p:sldId id="572" r:id="rId86"/>
    <p:sldId id="573" r:id="rId87"/>
    <p:sldId id="575" r:id="rId88"/>
    <p:sldId id="316" r:id="rId89"/>
    <p:sldId id="319" r:id="rId90"/>
    <p:sldId id="762" r:id="rId91"/>
    <p:sldId id="763" r:id="rId92"/>
    <p:sldId id="764" r:id="rId93"/>
    <p:sldId id="767" r:id="rId94"/>
    <p:sldId id="766" r:id="rId95"/>
    <p:sldId id="770" r:id="rId96"/>
    <p:sldId id="768" r:id="rId97"/>
    <p:sldId id="765" r:id="rId98"/>
    <p:sldId id="635" r:id="rId99"/>
    <p:sldId id="579" r:id="rId100"/>
    <p:sldId id="580" r:id="rId101"/>
    <p:sldId id="325" r:id="rId102"/>
    <p:sldId id="326" r:id="rId103"/>
    <p:sldId id="636" r:id="rId104"/>
    <p:sldId id="328" r:id="rId105"/>
    <p:sldId id="329" r:id="rId106"/>
    <p:sldId id="327" r:id="rId107"/>
    <p:sldId id="581" r:id="rId108"/>
    <p:sldId id="331" r:id="rId109"/>
    <p:sldId id="500" r:id="rId110"/>
    <p:sldId id="524" r:id="rId111"/>
    <p:sldId id="525" r:id="rId112"/>
    <p:sldId id="526" r:id="rId113"/>
    <p:sldId id="527" r:id="rId114"/>
    <p:sldId id="528" r:id="rId115"/>
    <p:sldId id="309" r:id="rId116"/>
    <p:sldId id="531" r:id="rId117"/>
    <p:sldId id="536" r:id="rId118"/>
    <p:sldId id="545" r:id="rId119"/>
    <p:sldId id="535" r:id="rId120"/>
    <p:sldId id="538" r:id="rId121"/>
    <p:sldId id="539" r:id="rId122"/>
    <p:sldId id="771" r:id="rId123"/>
    <p:sldId id="772" r:id="rId124"/>
    <p:sldId id="540" r:id="rId125"/>
    <p:sldId id="543" r:id="rId126"/>
    <p:sldId id="542" r:id="rId127"/>
    <p:sldId id="586" r:id="rId128"/>
    <p:sldId id="597" r:id="rId129"/>
    <p:sldId id="587" r:id="rId130"/>
    <p:sldId id="637" r:id="rId131"/>
    <p:sldId id="591" r:id="rId132"/>
    <p:sldId id="592" r:id="rId133"/>
    <p:sldId id="339" r:id="rId134"/>
    <p:sldId id="340" r:id="rId135"/>
    <p:sldId id="599" r:id="rId136"/>
    <p:sldId id="600" r:id="rId137"/>
    <p:sldId id="601" r:id="rId138"/>
    <p:sldId id="602" r:id="rId139"/>
    <p:sldId id="603" r:id="rId140"/>
    <p:sldId id="604" r:id="rId141"/>
    <p:sldId id="785" r:id="rId142"/>
    <p:sldId id="786" r:id="rId143"/>
    <p:sldId id="788" r:id="rId144"/>
    <p:sldId id="608" r:id="rId145"/>
    <p:sldId id="609" r:id="rId146"/>
    <p:sldId id="605" r:id="rId147"/>
    <p:sldId id="787" r:id="rId148"/>
    <p:sldId id="789" r:id="rId149"/>
    <p:sldId id="607" r:id="rId150"/>
    <p:sldId id="610" r:id="rId151"/>
    <p:sldId id="611" r:id="rId152"/>
    <p:sldId id="612" r:id="rId153"/>
    <p:sldId id="613" r:id="rId154"/>
    <p:sldId id="614" r:id="rId155"/>
    <p:sldId id="790" r:id="rId156"/>
    <p:sldId id="294" r:id="rId157"/>
    <p:sldId id="617" r:id="rId158"/>
    <p:sldId id="620" r:id="rId159"/>
    <p:sldId id="619" r:id="rId160"/>
    <p:sldId id="621" r:id="rId161"/>
    <p:sldId id="622" r:id="rId162"/>
    <p:sldId id="799" r:id="rId163"/>
    <p:sldId id="792" r:id="rId164"/>
    <p:sldId id="793" r:id="rId165"/>
    <p:sldId id="794" r:id="rId166"/>
    <p:sldId id="795" r:id="rId167"/>
    <p:sldId id="796" r:id="rId168"/>
    <p:sldId id="797" r:id="rId169"/>
    <p:sldId id="798" r:id="rId170"/>
    <p:sldId id="623" r:id="rId171"/>
    <p:sldId id="624" r:id="rId172"/>
    <p:sldId id="625" r:id="rId173"/>
    <p:sldId id="295" r:id="rId174"/>
    <p:sldId id="627" r:id="rId175"/>
    <p:sldId id="628" r:id="rId176"/>
    <p:sldId id="629" r:id="rId177"/>
    <p:sldId id="630" r:id="rId178"/>
    <p:sldId id="296" r:id="rId179"/>
    <p:sldId id="655" r:id="rId180"/>
    <p:sldId id="660" r:id="rId181"/>
    <p:sldId id="661" r:id="rId182"/>
    <p:sldId id="663" r:id="rId183"/>
    <p:sldId id="662" r:id="rId184"/>
    <p:sldId id="664" r:id="rId185"/>
    <p:sldId id="657" r:id="rId186"/>
    <p:sldId id="659" r:id="rId187"/>
    <p:sldId id="665" r:id="rId188"/>
    <p:sldId id="666" r:id="rId189"/>
    <p:sldId id="667" r:id="rId190"/>
    <p:sldId id="668" r:id="rId191"/>
    <p:sldId id="669" r:id="rId192"/>
    <p:sldId id="670" r:id="rId193"/>
    <p:sldId id="671" r:id="rId194"/>
    <p:sldId id="672" r:id="rId195"/>
    <p:sldId id="673" r:id="rId196"/>
    <p:sldId id="674" r:id="rId197"/>
    <p:sldId id="675" r:id="rId198"/>
    <p:sldId id="676" r:id="rId199"/>
    <p:sldId id="677" r:id="rId200"/>
    <p:sldId id="678" r:id="rId201"/>
    <p:sldId id="679" r:id="rId202"/>
    <p:sldId id="680" r:id="rId203"/>
    <p:sldId id="681" r:id="rId204"/>
    <p:sldId id="682" r:id="rId205"/>
    <p:sldId id="683" r:id="rId206"/>
    <p:sldId id="684" r:id="rId207"/>
    <p:sldId id="685" r:id="rId208"/>
    <p:sldId id="686" r:id="rId209"/>
    <p:sldId id="687" r:id="rId210"/>
    <p:sldId id="688" r:id="rId211"/>
    <p:sldId id="689" r:id="rId212"/>
    <p:sldId id="690" r:id="rId213"/>
    <p:sldId id="691" r:id="rId214"/>
    <p:sldId id="692" r:id="rId215"/>
    <p:sldId id="693" r:id="rId216"/>
    <p:sldId id="694" r:id="rId217"/>
    <p:sldId id="695" r:id="rId218"/>
    <p:sldId id="696" r:id="rId219"/>
    <p:sldId id="697" r:id="rId220"/>
    <p:sldId id="698" r:id="rId221"/>
    <p:sldId id="699" r:id="rId222"/>
    <p:sldId id="700" r:id="rId223"/>
    <p:sldId id="701" r:id="rId224"/>
    <p:sldId id="702" r:id="rId225"/>
    <p:sldId id="703" r:id="rId226"/>
    <p:sldId id="704" r:id="rId227"/>
    <p:sldId id="705" r:id="rId228"/>
    <p:sldId id="706" r:id="rId229"/>
    <p:sldId id="707" r:id="rId230"/>
    <p:sldId id="708" r:id="rId231"/>
    <p:sldId id="709" r:id="rId232"/>
    <p:sldId id="710" r:id="rId233"/>
    <p:sldId id="711" r:id="rId234"/>
    <p:sldId id="712" r:id="rId235"/>
    <p:sldId id="713" r:id="rId236"/>
    <p:sldId id="714" r:id="rId237"/>
    <p:sldId id="715" r:id="rId238"/>
    <p:sldId id="716" r:id="rId239"/>
    <p:sldId id="717" r:id="rId240"/>
    <p:sldId id="720" r:id="rId241"/>
    <p:sldId id="719" r:id="rId242"/>
    <p:sldId id="721" r:id="rId243"/>
    <p:sldId id="722" r:id="rId244"/>
    <p:sldId id="723" r:id="rId245"/>
    <p:sldId id="718" r:id="rId246"/>
    <p:sldId id="724" r:id="rId247"/>
    <p:sldId id="725" r:id="rId248"/>
    <p:sldId id="726" r:id="rId249"/>
    <p:sldId id="727" r:id="rId250"/>
    <p:sldId id="728" r:id="rId251"/>
    <p:sldId id="729" r:id="rId252"/>
    <p:sldId id="730" r:id="rId253"/>
    <p:sldId id="731" r:id="rId254"/>
    <p:sldId id="732" r:id="rId255"/>
    <p:sldId id="733" r:id="rId256"/>
    <p:sldId id="734" r:id="rId257"/>
    <p:sldId id="735" r:id="rId258"/>
    <p:sldId id="736" r:id="rId259"/>
    <p:sldId id="737" r:id="rId260"/>
    <p:sldId id="738" r:id="rId261"/>
    <p:sldId id="739" r:id="rId262"/>
    <p:sldId id="740" r:id="rId263"/>
    <p:sldId id="741" r:id="rId264"/>
    <p:sldId id="742" r:id="rId265"/>
    <p:sldId id="743" r:id="rId266"/>
    <p:sldId id="744" r:id="rId267"/>
    <p:sldId id="746" r:id="rId268"/>
    <p:sldId id="745" r:id="rId269"/>
    <p:sldId id="747" r:id="rId270"/>
    <p:sldId id="748" r:id="rId271"/>
    <p:sldId id="749" r:id="rId272"/>
    <p:sldId id="750" r:id="rId273"/>
    <p:sldId id="751" r:id="rId274"/>
    <p:sldId id="752" r:id="rId275"/>
    <p:sldId id="753" r:id="rId276"/>
    <p:sldId id="754" r:id="rId277"/>
    <p:sldId id="755" r:id="rId278"/>
    <p:sldId id="756" r:id="rId279"/>
    <p:sldId id="757" r:id="rId280"/>
    <p:sldId id="758" r:id="rId281"/>
    <p:sldId id="760" r:id="rId282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2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11010 0 0,'0'0'10709'0'0,"19"-10"-10403"0"0,6-3-230 0 0,-10 4-11 0 0,1 0 0 0 0,0 2 0 0 0,23-8 0 0 0,-19 7-234 0 0,0 2 0 0 0,0 0 0 0 0,1 1 0 0 0,-1 1 0 0 0,30-2 0 0 0,-49 7-8 0 0,-1-1 0 0 0,1 0 0 0 0,0 1 0 0 0,-1-1 0 0 0,1 0-1 0 0,0 1 1 0 0,-1-1 0 0 0,1 1 0 0 0,-1-1 0 0 0,1 1 0 0 0,-1 0 0 0 0,1-1 0 0 0,-1 1-1 0 0,1 0 1 0 0,-1-1 0 0 0,1 1 0 0 0,-1 0 0 0 0,0-1 0 0 0,1 1 0 0 0,-1 0 0 0 0,0 0-1 0 0,0-1 1 0 0,0 1 0 0 0,0 0 0 0 0,0 0 0 0 0,1-1 0 0 0,-1 2 0 0 0,1 14-7469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7866 0 0,'0'0'16809'0'0,"9"-7"-16105"0"0,8-5-517 0 0,0 1 0 0 0,1 0 0 0 0,0 2 0 0 0,1 0 1 0 0,31-11-1 0 0,-49 20-199 0 0,15-5-350 0 0,0 1 0 0 0,1 1 0 0 0,-1 0 0 0 0,27-1 0 0 0,-42 5 194 0 0,-1-1 0 0 0,1 0 0 0 0,-1 1 0 0 0,1-1 0 0 0,-1 0 0 0 0,1 1 0 0 0,-1-1 1 0 0,1 1-1 0 0,-1-1 0 0 0,0 1 0 0 0,1-1 0 0 0,-1 1 0 0 0,1-1 0 0 0,-1 1 0 0 0,0-1 0 0 0,0 1 0 0 0,1 0 0 0 0,-1-1 0 0 0,0 1 0 0 0,0-1 1 0 0,0 1-1 0 0,0 0 0 0 0,1-1 0 0 0,-1 1 0 0 0,0-1 0 0 0,0 1 0 0 0,0 0 0 0 0,0-1 0 0 0,-1 1 0 0 0,1 0 0 0 0,0-1 0 0 0,0 1 0 0 0,0-1 1 0 0,0 1-1 0 0,-1 0 0 0 0,1 6-4868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14947 0 0,'0'0'8165'0'0,"14"-14"-8101"0"0,44-41-10 0 0,-57 53-40 0 0,1 1-1 0 0,-1 0 0 0 0,1-1 0 0 0,-1 1 0 0 0,1 0 1 0 0,0 0-1 0 0,-1 0 0 0 0,1 0 0 0 0,0 0 1 0 0,0 0-1 0 0,0 0 0 0 0,0 1 0 0 0,0-1 1 0 0,0 0-1 0 0,0 1 0 0 0,0 0 0 0 0,3-1 0 0 0,-4 2 22 0 0,-1-1 0 0 0,1 1-1 0 0,0-1 1 0 0,0 0 0 0 0,-1 1-1 0 0,1-1 1 0 0,0 1-1 0 0,-1 0 1 0 0,1-1 0 0 0,0 1-1 0 0,-1 0 1 0 0,1-1-1 0 0,-1 1 1 0 0,1 0 0 0 0,-1 0-1 0 0,1-1 1 0 0,-1 1-1 0 0,0 0 1 0 0,1 0 0 0 0,-1 0-1 0 0,0-1 1 0 0,0 1-1 0 0,0 0 1 0 0,1 0 0 0 0,-1 1-1 0 0,0 5 117 0 0,0 0-1 0 0,0 0 0 0 0,0 0 0 0 0,-1 0 1 0 0,0 0-1 0 0,-2 7 0 0 0,0-3-49 0 0,-2-1 0 0 0,0 1 0 0 0,0-1 0 0 0,-1 1-1 0 0,0-1 1 0 0,-1-1 0 0 0,0 0 0 0 0,0 0 0 0 0,-1 0 0 0 0,-13 11 0 0 0,20-19-107 0 0,2-5 0 0 0,0-1 1 0 0,0 1-1 0 0,1 0 0 0 0,-1 0 0 0 0,1 1 0 0 0,0-1 0 0 0,0 0 0 0 0,0 0 0 0 0,0 1 0 0 0,0 0 0 0 0,1-1 1 0 0,0 1-1 0 0,0 0 0 0 0,0 0 0 0 0,0 0 0 0 0,0 1 0 0 0,6-4 0 0 0,-1-1 41 0 0,1 1 0 0 0,0 0 0 0 0,1 1 0 0 0,-1 0 0 0 0,19-6 0 0 0,16 2 104 0 0,-43 9-106 0 0,0 0 0 0 0,0 0 0 0 0,0-1 0 0 0,0 1-1 0 0,0 0 1 0 0,0 0 0 0 0,0 0 0 0 0,0 0 0 0 0,0 0 0 0 0,0 0 0 0 0,0 0-1 0 0,0 0 1 0 0,0 1 0 0 0,0-1 0 0 0,0 0 0 0 0,0 1 0 0 0,0-1 0 0 0,0 0 0 0 0,0 1-1 0 0,0-1 1 0 0,-1 1 0 0 0,1 0 0 0 0,0-1 0 0 0,0 1 0 0 0,0 0 0 0 0,-1-1-1 0 0,1 1 1 0 0,0 0 0 0 0,-1 0 0 0 0,1 0 0 0 0,-1-1 0 0 0,1 1 0 0 0,-1 0-1 0 0,1 0 1 0 0,-1 0 0 0 0,1 0 0 0 0,-1 0 0 0 0,0 1 0 0 0,-1 11 182 0 0,0-1 1 0 0,-1 0-1 0 0,-1 0 1 0 0,0 0-1 0 0,-1 0 1 0 0,0-1-1 0 0,-1 1 1 0 0,0-1-1 0 0,0 0 1 0 0,-11 14-1 0 0,3-5-466 0 0,-1-1 1 0 0,-1 0-1 0 0,-1-1 0 0 0,-27 25 0 0 0,42-42-222 0 0,-2 1-128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5081 0 0,'0'0'17699'0'0,"-10"19"-17330"0"0,-2 1-235 0 0,7-13-77 0 0,1 1 0 0 0,-1 0 0 0 0,1 0 0 0 0,0 1 0 0 0,1-1 0 0 0,0 1 0 0 0,0 0 1 0 0,1 0-1 0 0,0 0 0 0 0,1 0 0 0 0,0 0 0 0 0,0 9 0 0 0,0 36 490 0 0,3-1 0 0 0,2 1-1 0 0,15 77 1 0 0,-14-109-496 0 0,0 0 0 0 0,2-1 0 0 0,0 0 0 0 0,1 0 0 0 0,2-1 0 0 0,0 0 0 0 0,1-1 0 0 0,0 0 0 0 0,2 0 0 0 0,0-2 0 0 0,18 19 0 0 0,-22-27-181 0 0,0-1-1 0 0,1-1 0 0 0,0 0 0 0 0,0 0 0 0 0,1-1 1 0 0,0 0-1 0 0,0-1 0 0 0,0 0 0 0 0,0-1 0 0 0,1 0 1 0 0,0-1-1 0 0,0 0 0 0 0,15 2 0 0 0,-10-4-3224 0 0,0 0 0 0 0,29-2 1 0 0,-27-2-8270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7682 0 0,'0'0'15254'0'0,"6"-10"-15018"0"0,-3 5-212 0 0,-2 1 1 0 0,1 1 0 0 0,-1-1 0 0 0,1 1 0 0 0,0 0 0 0 0,0 0 0 0 0,1 0 0 0 0,-1 0 0 0 0,0 0 0 0 0,1 0 0 0 0,0 0 0 0 0,0 1 0 0 0,0 0 0 0 0,0-1 0 0 0,0 1 0 0 0,0 0 0 0 0,0 0 0 0 0,1 1-1 0 0,-1-1 1 0 0,1 1 0 0 0,-1 0 0 0 0,1 0 0 0 0,6-2 0 0 0,-4 3 20 0 0,3 0 0 0 0,-1 0 0 0 0,1 0 0 0 0,0 1-1 0 0,-1 0 1 0 0,1 1 0 0 0,8 2 0 0 0,-14-3-13 0 0,-1 0 0 0 0,1 1 1 0 0,-1-1-1 0 0,1 0 0 0 0,-1 1 0 0 0,0 0 1 0 0,0 0-1 0 0,0 0 0 0 0,0 0 0 0 0,0 0 1 0 0,0 0-1 0 0,0 0 0 0 0,-1 0 0 0 0,1 1 1 0 0,-1-1-1 0 0,1 1 0 0 0,-1-1 0 0 0,0 1 1 0 0,0 0-1 0 0,0-1 0 0 0,-1 1 0 0 0,2 5 1 0 0,-1 4 67 0 0,0 0 1 0 0,0 0-1 0 0,-1 0 1 0 0,-1 0 0 0 0,0 0-1 0 0,0 0 1 0 0,-1 0 0 0 0,-1 0-1 0 0,0 0 1 0 0,-1-1-1 0 0,-8 20 1 0 0,5-15-32 0 0,-1-1 0 0 0,-1 0-1 0 0,0 0 1 0 0,0 0 0 0 0,-2-2 0 0 0,0 1 0 0 0,-22 20-1 0 0,78-82-242 0 0,14 12 187 0 0,-55 33-9 0 0,1 1-1 0 0,-1 1 0 0 0,0-1 0 0 0,1 1 0 0 0,0-1 0 0 0,-1 1 0 0 0,1 1 1 0 0,0-1-1 0 0,-1 1 0 0 0,1-1 0 0 0,0 2 0 0 0,9 0 0 0 0,-12 0 21 0 0,-1 0 0 0 0,1 0 0 0 0,-1 0 0 0 0,0 0 0 0 0,1 0 0 0 0,-1 0 0 0 0,0 0 0 0 0,0 1 0 0 0,1-1-1 0 0,-1 0 1 0 0,0 1 0 0 0,0-1 0 0 0,-1 1 0 0 0,1-1 0 0 0,0 1 0 0 0,0 0 0 0 0,-1-1 0 0 0,1 1 0 0 0,-1 0 0 0 0,1-1-1 0 0,-1 1 1 0 0,0 0 0 0 0,0 0 0 0 0,0-1 0 0 0,0 1 0 0 0,0 0 0 0 0,0 0 0 0 0,0-1 0 0 0,-1 1 0 0 0,1 0 0 0 0,-1 3-1 0 0,-1 4 86 0 0,0 1 0 0 0,-1 0 0 0 0,1-1 0 0 0,-7 14 0 0 0,-70 119 288 0 0,41-79-885 0 0,38-63 463 0 0,-7 21-1968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20516 0 0,'0'0'5479'0'0,"-9"29"-5444"0"0,-28 87-101 0 0,35-111 1 0 0,0-1-1 0 0,1 0 0 0 0,0 1 1 0 0,0-1-1 0 0,0 1 0 0 0,0-1 1 0 0,1 1-1 0 0,0-1 1 0 0,0 1-1 0 0,0 0 0 0 0,1 7 1 0 0,8-2-1967 0 0,4-5-4008 0 0,-12-5 4938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16772 0 0,'0'0'8467'0'0,"2"28"-7900"0"0,7 195 629 0 0,-10-165-951 0 0,0-23-500 0 0,4 48 1 0 0,-3-82 126 0 0,0 0 0 0 0,1 0 0 0 0,-1 0 0 0 0,1 0 1 0 0,-1 0-1 0 0,1 0 0 0 0,-1 0 0 0 0,1-1 0 0 0,0 1 0 0 0,-1 0 1 0 0,1 0-1 0 0,0-1 0 0 0,0 1 0 0 0,0 0 0 0 0,-1-1 1 0 0,1 1-1 0 0,0-1 0 0 0,0 1 0 0 0,0-1 0 0 0,0 1 0 0 0,0-1 1 0 0,0 0-1 0 0,2 1 0 0 0,13-3-10147 0 0</inkml:trace>
  <inkml:trace contextRef="#ctx0" brushRef="#br0" timeOffset="1">211 1 21997 0 0,'0'0'3941'0'0,"28"25"-3641"0"0,87 81-36 0 0,-110-103-238 0 0,0 2 1 0 0,0-1 0 0 0,-1 0-1 0 0,0 1 1 0 0,0 0-1 0 0,0 0 1 0 0,-1 0 0 0 0,1 1-1 0 0,-1-1 1 0 0,-1 1 0 0 0,1-1-1 0 0,2 8 1 0 0,0 3 65 0 0,1 1-2 0 0,-1 1-1 0 0,0 0 1 0 0,-1-1-1 0 0,-1 1 0 0 0,-1 1 1 0 0,0-1-1 0 0,-2 0 0 0 0,0 0 1 0 0,-4 31-1 0 0,-5 4 65 0 0,-32 99 0 0 0,10-46-434 0 0,23-84 71 0 0,2-6-1958 0 0,3-6-3732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570 905 0 0 0,'0'0'5648'0'0,"10"0"-4871"0"0,1 1-406 0 0,7 0 36 0 0,1 1 4486 0 0,-20 4 228 0 0,-10 18-3457 0 0,8-18-1454 0 0,-1 0 0 0 0,0 0 0 0 0,0-1 0 0 0,-1 1 0 0 0,1-1 0 0 0,-1 0 0 0 0,-1 0 0 0 0,1-1 0 0 0,-1 1 0 0 0,1-1 0 0 0,-1 0 0 0 0,0-1 0 0 0,-1 1 0 0 0,-9 3 0 0 0,7-4-88 0 0,-1-1 0 0 0,1 0 0 0 0,-1 0 0 0 0,1-1-1 0 0,-1 0 1 0 0,0-1 0 0 0,0 0 0 0 0,1 0 0 0 0,-16-3 0 0 0,2-2-130 0 0,0-1 0 0 0,1-1 0 0 0,0-1 0 0 0,0-1 0 0 0,1-1 0 0 0,0 0 0 0 0,-36-26 0 0 0,40 23-18 0 0,0 0-1 0 0,1-1 1 0 0,1-1 0 0 0,1 0-1 0 0,0-1 1 0 0,1 0-1 0 0,0-1 1 0 0,2-1 0 0 0,0 0-1 0 0,1-1 1 0 0,0 0-1 0 0,2 0 1 0 0,0-1 0 0 0,-9-39-1 0 0,12 35 35 0 0,2 0-1 0 0,0 0 0 0 0,1-1 0 0 0,1 1 1 0 0,2 0-1 0 0,0-1 0 0 0,2 1 0 0 0,0 0 1 0 0,2 0-1 0 0,1 0 0 0 0,0 1 1 0 0,18-39-1 0 0,-14 37 23 0 0,2 1 1 0 0,1 0-1 0 0,1 1 1 0 0,1 0 0 0 0,1 1-1 0 0,1 0 1 0 0,23-22-1 0 0,-31 35 1 0 0,1 1 0 0 0,1 0-1 0 0,-1 1 1 0 0,1 0 0 0 0,0 0 0 0 0,1 1-1 0 0,0 1 1 0 0,0 0 0 0 0,0 1-1 0 0,0 0 1 0 0,1 0 0 0 0,-1 2 0 0 0,1-1-1 0 0,0 2 1 0 0,0 0 0 0 0,0 0 0 0 0,16 2-1 0 0,-18 1 23 0 0,0 0-1 0 0,0 1 0 0 0,0 0 0 0 0,-1 1 0 0 0,1 0 1 0 0,-1 1-1 0 0,0 0 0 0 0,0 0 0 0 0,0 1 1 0 0,-1 1-1 0 0,0 0 0 0 0,0 0 0 0 0,-1 0 0 0 0,0 1 1 0 0,10 12-1 0 0,4 6 89 0 0,-2 1 0 0 0,0 1-1 0 0,29 55 1 0 0,-31-46 37 0 0,-2 0 0 0 0,-2 0 0 0 0,-1 1 0 0 0,-2 1 0 0 0,7 49 0 0 0,-8-13 334 0 0,0 140-1 0 0,-11-192-518 0 0,-1 0-1 0 0,-1 0 1 0 0,-1 0-1 0 0,-1 0 0 0 0,-1-1 1 0 0,-1 1-1 0 0,-1-2 1 0 0,-1 1-1 0 0,-12 22 0 0 0,17-40-1108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13299 0 0,'0'0'12053'0'0,"5"28"-11824"0"0,1 6-150 0 0,30 155 504 0 0,11 20 62 0 0,-39-182-650 0 0,2 15-787 0 0,-10-54-3499 0 0,1-4 441 0 0,-2 3-3242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14003 0 0,'0'0'3595'0'0,"7"28"-2222"0"0,-3-13-1140 0 0,60 186 2861 0 0,-57-183-2667 0 0,8 19 505 0 0,21 39-1 0 0,-31-67-772 0 0,1 1 1 0 0,-1-1-1 0 0,2-1 1 0 0,-1 1-1 0 0,1-1 1 0 0,1-1-1 0 0,0 1 1 0 0,0-1-1 0 0,10 7 1 0 0,-17-13-102 0 0,1 0 1 0 0,-1 0-1 0 0,1 0 1 0 0,-1 0-1 0 0,1-1 1 0 0,-1 1-1 0 0,1 0 1 0 0,-1-1-1 0 0,1 0 1 0 0,-1 1-1 0 0,1-1 1 0 0,0 0-1 0 0,-1 1 1 0 0,1-1-1 0 0,0 0 1 0 0,-1 0-1 0 0,1-1 1 0 0,0 1-1 0 0,-1 0 1 0 0,1 0-1 0 0,0-1 1 0 0,-1 1-1 0 0,3-2 1 0 0,-1 0 2 0 0,-1 0 0 0 0,0 1 0 0 0,1-1 1 0 0,-1 0-1 0 0,0-1 0 0 0,0 1 1 0 0,-1 0-1 0 0,1-1 0 0 0,0 1 1 0 0,-1-1-1 0 0,1 1 0 0 0,1-4 1 0 0,2-9 38 0 0,0 1 0 0 0,-1 0 0 0 0,-1-1 1 0 0,2-16-1 0 0,6-87-64 0 0,4-25-986 0 0,-14 138 805 0 0,0 0 0 0 0,0 0 0 0 0,1 0 0 0 0,0 0 0 0 0,0 0 0 0 0,4-6 0 0 0,9-3-3701 0 0,-14 14 3255 0 0,0 0 1 0 0,0 0-1 0 0,0-1 0 0 0,0 1 1 0 0,0 0-1 0 0,0 0 0 0 0,0 0 1 0 0,0 0-1 0 0,0 0 0 0 0,0 0 1 0 0,0 0-1 0 0,0 1 1 0 0,0-1-1 0 0,0 0 0 0 0,0 0 1 0 0,0 1-1 0 0,-1-1 0 0 0,1 1 1 0 0,2 0-1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1640 0 0,'0'0'20295'0'0,"-37"4"-20283"0"0,-35 0 80 0 0,71-4-53 0 0,0 12-1459 0 0,1 5-1805 0 0,-1-1-4963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16299 0 0,'0'0'6799'0'0,"28"-3"-6661"0"0,135-16-26 0 0,-159 19-309 0 0,87-2 668 0 0,-48 10-2723 0 0,-3 13-6407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18740 0 0,'0'0'6321'0'0,"23"1"-6318"0"0,155 6-394 0 0,-135-1-2036 0 0,-18 6-6660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14171 0 0,'0'0'4940'0'0,"2"32"-4449"0"0,9 100-66 0 0,-9-113-267 0 0,1 0 0 0 0,0 0 1 0 0,2-1-1 0 0,0 0 0 0 0,8 18 0 0 0,3 9 69 0 0,79 318 1942 0 0,83 649 0 0 0,-123-659 25 0 0,-55-350-2127 0 0,1 0-1 0 0,-1-1 1 0 0,1 1-1 0 0,0 0 1 0 0,-1 0-1 0 0,2-1 1 0 0,-1 1-1 0 0,0-1 1 0 0,0 1-1 0 0,1-1 1 0 0,-1 1-1 0 0,1-1 1 0 0,0 0-1 0 0,0 0 1 0 0,0 0-1 0 0,0 0 1 0 0,0 0-1 0 0,0 0 1 0 0,0-1-1 0 0,1 1 1 0 0,-1-1-1 0 0,0 1 1 0 0,1-1-1 0 0,0 0 1 0 0,-1 0-1 0 0,5 1 1 0 0,1-1 38 0 0,0-1 1 0 0,-1 0-1 0 0,1 0 1 0 0,-1-1 0 0 0,1 0-1 0 0,0 0 1 0 0,-1 0 0 0 0,14-6-1 0 0,158-38 96 0 0,0 0-4269 0 0,-153 36 1059 0 0,-10 4-2597 0 0,0 0-6440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122 134 10394 0 0,'0'0'6860'0'0,"-3"29"-5562"0"0,-7 90-266 0 0,10-114-924 0 0,0 0-1 0 0,0 0 0 0 0,0 0 1 0 0,1 0-1 0 0,-1 0 1 0 0,1 0-1 0 0,0 0 1 0 0,1 0-1 0 0,-1 0 0 0 0,1 0 1 0 0,5 8-1 0 0,-6-10-52 0 0,1-1-1 0 0,0 0 1 0 0,-1 1 0 0 0,1-1-1 0 0,0 0 1 0 0,1 0 0 0 0,-1-1-1 0 0,0 1 1 0 0,0 0 0 0 0,1-1-1 0 0,-1 1 1 0 0,1-1-1 0 0,-1 0 1 0 0,1 0 0 0 0,4 1-1 0 0,-2-1 15 0 0,0 0 0 0 0,0-1 0 0 0,0 1 0 0 0,0-1-1 0 0,0 0 1 0 0,0-1 0 0 0,0 1 0 0 0,0-1 0 0 0,-1 0 0 0 0,1 0-1 0 0,0-1 1 0 0,0 0 0 0 0,-1 1 0 0 0,1-1 0 0 0,-1-1 0 0 0,0 1-1 0 0,7-6 1 0 0,0 0 55 0 0,-1-2 0 0 0,-1 0 0 0 0,0 0 0 0 0,0 0 0 0 0,-1-1 0 0 0,0-1-1 0 0,-1 1 1 0 0,10-22 0 0 0,-13 25-48 0 0,-1 0 0 0 0,0-1 0 0 0,0 1 0 0 0,0-1-1 0 0,-1 0 1 0 0,-1 1 0 0 0,0-1 0 0 0,0 0 0 0 0,0 0 0 0 0,-1 0-1 0 0,-1 0 1 0 0,1 0 0 0 0,-1 0 0 0 0,-3-11 0 0 0,2 14-24 0 0,0 1 0 0 0,0 0 1 0 0,-1 0-1 0 0,0 0 0 0 0,1 1 1 0 0,-1-1-1 0 0,-1 0 0 0 0,1 1 1 0 0,-1 0-1 0 0,0 0 0 0 0,0 0 1 0 0,0 0-1 0 0,0 1 0 0 0,-1 0 1 0 0,-5-4-1 0 0,2 3 17 0 0,-1 0 1 0 0,1 0-1 0 0,-1 1 1 0 0,1 0-1 0 0,-1 0 0 0 0,0 1 1 0 0,0 1-1 0 0,-18-2 1 0 0,17 2-140 0 0,-1 1 0 0 0,0 0 0 0 0,1 1-1 0 0,-1 0 1 0 0,1 1 0 0 0,-1 0 0 0 0,1 1 0 0 0,0 0 0 0 0,0 0 0 0 0,0 1 0 0 0,0 0 0 0 0,1 1 0 0 0,0 0 0 0 0,0 1 0 0 0,0-1 0 0 0,-14 14-1 0 0,21-17-132 0 0,0 1-1 0 0,0 0 0 0 0,0-1 1 0 0,0 1-1 0 0,0 0 0 0 0,1 0 1 0 0,-1 1-1 0 0,1-1 0 0 0,0 0 1 0 0,0 0-1 0 0,0 1 0 0 0,1-1 1 0 0,-2 6-1 0 0,4 29-9249 0 0,0-23-1688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19692 0 0,'0'0'7354'0'0,"8"31"-7166"0"0,24 95-63 0 0,5 66-1813 0 0,-27-175-1295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15931 0 0,'0'0'7795'0'0,"12"-6"-7773"0"0,-1 0-15 0 0,-8 3-4 0 0,1 1 0 0 0,-1-1 0 0 0,1 1 0 0 0,0 0 0 0 0,0 0 0 0 0,0 1 0 0 0,0-1 0 0 0,0 1 0 0 0,1 0 0 0 0,-1 0 0 0 0,0 0 0 0 0,1 1 0 0 0,4-1 0 0 0,-7 2 10 0 0,0-1 0 0 0,1 1-1 0 0,-1-1 1 0 0,0 1 0 0 0,0 0-1 0 0,0 0 1 0 0,0 0 0 0 0,1 0 0 0 0,-1 0-1 0 0,0 0 1 0 0,-1 1 0 0 0,1-1-1 0 0,0 1 1 0 0,0-1 0 0 0,-1 1 0 0 0,1 0-1 0 0,-1 0 1 0 0,1-1 0 0 0,-1 1-1 0 0,0 0 1 0 0,1 0 0 0 0,-1 1 0 0 0,0-1-1 0 0,-1 0 1 0 0,1 0 0 0 0,0 0-1 0 0,-1 1 1 0 0,1-1 0 0 0,-1 0 0 0 0,1 1-1 0 0,-1 2 1 0 0,2 12 143 0 0,0 1 0 0 0,-1 36-1 0 0,-2-40-99 0 0,1-1 168 0 0,-1 0 0 0 0,-1 0 0 0 0,0 0 0 0 0,-1-1 0 0 0,0 1 0 0 0,-1-1 1 0 0,0 1-1 0 0,-1-1 0 0 0,0-1 0 0 0,-1 1 0 0 0,-1-1 0 0 0,0 0 0 0 0,0 0 1 0 0,-14 15-1 0 0,28-32 614 0 0,23-21-192 0 0,46-31-1 0 0,-67 53-749 0 0,0 0 0 0 0,0 1 0 0 0,0 0 0 0 0,0 0 0 0 0,0 1 0 0 0,1 0 0 0 0,0 1 0 0 0,0 0 0 0 0,18-1 0 0 0,26 2-8047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119 117 24 0 0,'0'0'9721'0'0,"-6"-2"-8278"0"0,1-2-891 0 0,3 3-280 0 0,0 0 1 0 0,0 0-1 0 0,0 0 1 0 0,0 0-1 0 0,0 0 1 0 0,0 1-1 0 0,0-1 1 0 0,0 1-1 0 0,0-1 0 0 0,0 1 1 0 0,0-1-1 0 0,-4 1 1 0 0,5 1-128 0 0,-1-1 0 0 0,1 1 0 0 0,0 0 0 0 0,-1 0 0 0 0,1 0 0 0 0,0-1 0 0 0,-1 1 0 0 0,1 0 0 0 0,0 1 0 0 0,0-1 0 0 0,0 0 1 0 0,0 0-1 0 0,0 0 0 0 0,0 1 0 0 0,0-1 0 0 0,0 0 0 0 0,1 1 0 0 0,-1-1 0 0 0,0 1 0 0 0,1-1 0 0 0,-1 1 0 0 0,1-1 0 0 0,0 1 0 0 0,-1-1 0 0 0,1 1 0 0 0,0 0 0 0 0,0-1 0 0 0,0 2 0 0 0,-3 50 514 0 0,3-53-612 0 0,0 12 101 0 0,1 1 0 0 0,0-1 1 0 0,1 0-1 0 0,1 0 0 0 0,0 0 1 0 0,0-1-1 0 0,1 1 1 0 0,10 18-1 0 0,-13-28-131 0 0,0 1 0 0 0,1 0 0 0 0,-1 0 0 0 0,1 0 1 0 0,0-1-1 0 0,0 1 0 0 0,0-1 0 0 0,0 0 0 0 0,0 1 0 0 0,0-1 0 0 0,1 0 0 0 0,-1 0 1 0 0,1 0-1 0 0,0-1 0 0 0,-1 1 0 0 0,1-1 0 0 0,0 1 0 0 0,0-1 0 0 0,0 0 0 0 0,0 0 1 0 0,0 0-1 0 0,0 0 0 0 0,0-1 0 0 0,1 0 0 0 0,-1 1 0 0 0,0-1 0 0 0,0 0 0 0 0,0 0 1 0 0,0-1-1 0 0,1 1 0 0 0,-1-1 0 0 0,0 1 0 0 0,0-1 0 0 0,0 0 0 0 0,0 0 0 0 0,0 0 1 0 0,0-1-1 0 0,3-1 0 0 0,-1-1 38 0 0,1 0 0 0 0,-1 0 0 0 0,0 0 1 0 0,0-1-1 0 0,-1 0 0 0 0,1 0 0 0 0,-1 0 1 0 0,0-1-1 0 0,-1 1 0 0 0,1-1 0 0 0,-1 0 1 0 0,0 0-1 0 0,3-10 0 0 0,1-2 85 0 0,-1 0 1 0 0,-1 0-1 0 0,4-30 1 0 0,-8 38-47 0 0,0 0 0 0 0,0-1 1 0 0,-1 1-1 0 0,-1 0 1 0 0,0-1-1 0 0,0 1 0 0 0,-1 0 1 0 0,-5-19-1 0 0,6 26-37 0 0,-1 0 0 0 0,1-1 0 0 0,-1 1 0 0 0,1 0 0 0 0,-1 0 0 0 0,0 0 0 0 0,0 0 0 0 0,-1 0 0 0 0,1 0 0 0 0,0 1 0 0 0,-1-1 0 0 0,0 1 0 0 0,1-1 0 0 0,-1 1 0 0 0,0 0 0 0 0,0 0 0 0 0,-1 1 0 0 0,1-1 0 0 0,0 0 0 0 0,0 1 0 0 0,-1 0 0 0 0,1 0 1 0 0,-1 0-1 0 0,1 0 0 0 0,-1 1 0 0 0,1-1 0 0 0,-8 1 0 0 0,1 0-84 0 0,1 1 1 0 0,0 0 0 0 0,-1 1 0 0 0,1 0-1 0 0,0 1 1 0 0,0 0 0 0 0,0 0 0 0 0,0 0 0 0 0,0 1-1 0 0,1 1 1 0 0,0 0 0 0 0,0 0 0 0 0,0 0-1 0 0,0 1 1 0 0,1 0 0 0 0,0 1 0 0 0,0-1-1 0 0,1 1 1 0 0,0 1 0 0 0,-10 14 0 0 0,15-20-165 0 0,0 0-1 0 0,1 0 1 0 0,-1 0 0 0 0,1 1 0 0 0,-1-1 0 0 0,1 0-1 0 0,0 0 1 0 0,0 0 0 0 0,0 0 0 0 0,0 0 0 0 0,0 4-1 0 0,8 11-8837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20148 0 0,'0'0'5371'0'0,"-2"28"-5103"0"0,-9 91-17 0 0,10-113-217 0 0,1 0 1 0 0,0 0-1 0 0,-1 0 1 0 0,2 0-1 0 0,-1 0 1 0 0,1 0 0 0 0,0 0-1 0 0,0 0 1 0 0,3 7-1 0 0,1 9 95 0 0,0 10-565 0 0,12 49 0 0 0,-8-69-2218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15651 0 0,'0'0'4929'0'0,"10"-5"-4870"0"0,0 0-46 0 0,-6 2-7 0 0,-1 1 0 0 0,0 0-1 0 0,1 1 1 0 0,0-1 0 0 0,-1 1 0 0 0,1-1 0 0 0,0 1 0 0 0,0 0-1 0 0,0 1 1 0 0,0-1 0 0 0,7 0 0 0 0,-9 2 24 0 0,0-1-1 0 0,0 1 1 0 0,-1-1 0 0 0,1 1 0 0 0,0-1 0 0 0,-1 1-1 0 0,1 0 1 0 0,0 0 0 0 0,-1 0 0 0 0,1 0 0 0 0,-1 0-1 0 0,1 0 1 0 0,-1 0 0 0 0,0 1 0 0 0,0-1-1 0 0,1 0 1 0 0,-1 1 0 0 0,0-1 0 0 0,0 1 0 0 0,0-1-1 0 0,0 1 1 0 0,-1 0 0 0 0,1-1 0 0 0,0 1 0 0 0,-1 0-1 0 0,1-1 1 0 0,-1 1 0 0 0,1 0 0 0 0,-1 0 0 0 0,0 0-1 0 0,0 0 1 0 0,0 2 0 0 0,0 60 832 0 0,-1-54-660 0 0,-1-1 0 0 0,-1 1 0 0 0,1-1-1 0 0,-1 0 1 0 0,-1 1 0 0 0,0-2 0 0 0,0 1-1 0 0,-1 0 1 0 0,0-1 0 0 0,-1 0-1 0 0,1 0 1 0 0,-2 0 0 0 0,1-1 0 0 0,-1 0-1 0 0,0 0 1 0 0,0-1 0 0 0,-1 0 0 0 0,-12 8-1 0 0,12-12 1187 0 0,9-4-537 0 0,18-13-264 0 0,36-20-405 0 0,-17 18-424 0 0,1 2 1 0 0,0 1 0 0 0,59-11 0 0 0,-81 21-384 0 0,19-14-2486 0 0,-14 2-4765 0 0,-20 14 6203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43 11883 0 0,'0'0'13392'0'0,"-17"22"-13063"0"0,-46 71-6 0 0,61-90-302 0 0,1 0 0 0 0,-1 0-1 0 0,1 0 1 0 0,0 1 0 0 0,0-1 0 0 0,0 1 0 0 0,0-1 0 0 0,1 1-1 0 0,-1-1 1 0 0,1 1 0 0 0,0-1 0 0 0,0 1 0 0 0,0-1 0 0 0,1 1-1 0 0,-1-1 1 0 0,1 1 0 0 0,0-1 0 0 0,0 1 0 0 0,0-1 0 0 0,0 0-1 0 0,0 1 1 0 0,1-1 0 0 0,0 0 0 0 0,0 0 0 0 0,0 0-1 0 0,0 0 1 0 0,0 0 0 0 0,0-1 0 0 0,1 1 0 0 0,-1-1 0 0 0,5 4-1 0 0,-4-3-10 0 0,-1-1-3 0 0,0 1 0 0 0,0-1 0 0 0,0 0 0 0 0,1 0 0 0 0,-1 0 0 0 0,0 0 0 0 0,1-1 0 0 0,0 1 0 0 0,-1-1 0 0 0,1 0 0 0 0,0 1 0 0 0,0-1 0 0 0,0 0 0 0 0,0-1 0 0 0,0 1 0 0 0,0 0 0 0 0,0-1 0 0 0,0 0 0 0 0,0 0 0 0 0,0 0 0 0 0,0 0 0 0 0,0 0 0 0 0,0 0 0 0 0,0-1 0 0 0,0 1 0 0 0,0-1 0 0 0,0 0 0 0 0,0 0 0 0 0,-1 0 0 0 0,1-1 0 0 0,0 1 0 0 0,0 0 0 0 0,-1-1 0 0 0,1 0 0 0 0,-1 0 0 0 0,0 0 0 0 0,1 0 0 0 0,-1 0 0 0 0,3-4 0 0 0,1 0 34 0 0,0-1-1 0 0,-1 0 1 0 0,1 0-1 0 0,-1 0 1 0 0,-1-1-1 0 0,1 0 1 0 0,-2 0-1 0 0,1 0 1 0 0,-1 0-1 0 0,0 0 1 0 0,0-1-1 0 0,1-15 1 0 0,-3 18 14 0 0,0-1-1 0 0,-1 1 1 0 0,0-1 0 0 0,-1 1-1 0 0,0-1 1 0 0,0 1 0 0 0,0-1-1 0 0,0 1 1 0 0,-1 0 0 0 0,0-1 0 0 0,-1 1-1 0 0,1 0 1 0 0,-8-10 0 0 0,7 11-37 0 0,0 1 0 0 0,-1 0-1 0 0,1 1 1 0 0,-1-1 0 0 0,0 1 0 0 0,0 0 0 0 0,-1 0 0 0 0,1 0 0 0 0,-1 0 0 0 0,1 1 0 0 0,-1-1 0 0 0,0 1 0 0 0,0 1 0 0 0,0-1 0 0 0,0 1 0 0 0,0 0 0 0 0,0 0 0 0 0,-8-1 0 0 0,8 2-70 0 0,-1-1-1 0 0,1 1 1 0 0,-1-1 0 0 0,1 1 0 0 0,-1 1 0 0 0,1-1 0 0 0,0 1 0 0 0,-8 2 0 0 0,12-3-152 0 0,0 1-1 0 0,-1 0 1 0 0,1-1 0 0 0,0 1 0 0 0,0 0 0 0 0,0 0 0 0 0,0-1 0 0 0,0 1 0 0 0,0 0 0 0 0,0 0 0 0 0,0 0 0 0 0,0 0 0 0 0,1 0 0 0 0,-1 0 0 0 0,0 2 0 0 0,0-1-709 0 0,0 1 1 0 0,0-1-1 0 0,0 0 1 0 0,1 1-1 0 0,0-1 1 0 0,-1 1 0 0 0,1-1-1 0 0,0 1 1 0 0,0-1-1 0 0,1 5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17468 0 0,'0'0'11047'0'0,"3"22"-10955"0"0,28 162 174 0 0,-28-164-760 0 0,3 17-84 0 0,7-19-9710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17228 0 0,'0'0'5402'0'0,"13"1"-5348"0"0,42 5 3 0 0,-53-5-21 0 0,1-1 0 0 0,-1 1 0 0 0,0 0 0 0 0,0-1 0 0 0,1 1 0 0 0,-1 1 0 0 0,0-1 0 0 0,0 0 0 0 0,0 0 0 0 0,0 1 0 0 0,0-1 0 0 0,0 1-1 0 0,-1-1 1 0 0,1 1 0 0 0,-1 0 0 0 0,1 0 0 0 0,-1 0 0 0 0,1 0 0 0 0,-1 0 0 0 0,0 0 0 0 0,0 0 0 0 0,0 0 0 0 0,0 0 0 0 0,0 1 0 0 0,-1-1 0 0 0,1 0 0 0 0,0 5 0 0 0,0 3 179 0 0,0 0 1 0 0,0 0-1 0 0,-1-1 0 0 0,-3 18 1 0 0,3-25-174 0 0,-2 9 254 0 0,-1 0 1 0 0,0 0-1 0 0,-1-1 1 0 0,0 1-1 0 0,-1-1 0 0 0,0 0 1 0 0,0 0-1 0 0,-1-1 1 0 0,-1 0-1 0 0,1 0 1 0 0,-2 0-1 0 0,-8 9 1 0 0,36-27-64 0 0,1 1 0 0 0,0 1 0 0 0,1 0 0 0 0,27-3 0 0 0,-31 6-606 0 0,0-1 0 0 0,35-15 0 0 0,-26 6-3569 0 0,0-2-5244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1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9810 0 0,'0'0'11604'0'0,"12"-3"-11015"0"0,31-11-234 0 0,0-2 0 0 0,-1-1 0 0 0,-1-2 0 0 0,49-32 0 0 0,-37 23-429 0 0,-31 18-4774 0 0,-31 25-5833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19756 0 0,'0'0'3298'0'0,"29"-15"-3284"0"0,10-7-22 0 0,87-45-27 0 0,-117 62 164 0 0,1 1-1 0 0,-1 0 1 0 0,1 1 0 0 0,-1 0-1 0 0,1 1 1 0 0,0 0 0 0 0,18-2-1 0 0,-15 31 603 0 0,65 125 166 0 0,80 223-1 0 0,-66-144-327 0 0,-24-52 176 0 0,-8 3-1 0 0,50 255 1 0 0,-102-404-536 0 0,-4-19 156 0 0,-1 0 0 0 0,0 0 0 0 0,1 20-1 0 0,-37-33 374 0 0,22-2-735 0 0,-1-1 0 0 0,1-1 0 0 0,0 1 0 0 0,0-2 0 0 0,0 1 0 0 0,0-1 0 0 0,1-1-1 0 0,-18-10 1 0 0,16 8-81 0 0,0 1-1 0 0,0 0 1 0 0,-1 1-1 0 0,0 0 1 0 0,0 1 0 0 0,-15-2-1 0 0,14 3-688 0 0,-18 0-398 0 0,15 8-6866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 11226 0 0,'0'0'13546'0'0,"17"-14"-12787"0"0,61-43-63 0 0,-68 50-564 0 0,0 1-1 0 0,0 1 1 0 0,0 0 0 0 0,1 0-1 0 0,0 1 1 0 0,0 0 0 0 0,0 1-1 0 0,0 1 1 0 0,14-2 0 0 0,12-3 158 0 0,242-46 673 0 0,44-11-548 0 0,-98-3-337 0 0,70-15 66 0 0,-278 78-162 0 0,1 2 0 0 0,28-1 0 0 0,-45 3 27 0 0,-1 3-6 0 0,0-1 0 0 0,0 1 0 0 0,-1-1 0 0 0,1 1 0 0 0,-1-1 0 0 0,1 1-1 0 0,-1-1 1 0 0,0 1 0 0 0,0-1 0 0 0,0 0 0 0 0,0 1 0 0 0,0-1 0 0 0,-3 3 0 0 0,-10 3-3290 0 0,-6-15-7329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22181 0 0,'0'0'4386'0'0,"29"-1"-4058"0"0,89-3 29 0 0,-114 4-289 0 0,0 0-1 0 0,1 0 0 0 0,-1 1 0 0 0,1-1 0 0 0,-1 1 1 0 0,0 0-1 0 0,1 0 0 0 0,-1 0 0 0 0,0 1 0 0 0,0-1 1 0 0,0 1-1 0 0,0 0 0 0 0,0 0 0 0 0,0 1 0 0 0,-1-1 0 0 0,1 1 1 0 0,-1-1-1 0 0,1 1 0 0 0,-1 1 0 0 0,0-1 0 0 0,4 5 1 0 0,-3 0 104 0 0,0 0 1 0 0,0 0 0 0 0,-1 0 0 0 0,0 0 0 0 0,0 0 0 0 0,-1 1 0 0 0,2 10-1 0 0,-3-15-101 0 0,3 21 121 0 0,-1-1 0 0 0,-1 1 0 0 0,-1 0 0 0 0,-1 0 0 0 0,-2 0 0 0 0,0-1 1 0 0,-1 1-1 0 0,-9 27 0 0 0,2-14-517 0 0,-2 0 0 0 0,-2-1 1 0 0,-1-1-1 0 0,-28 48 0 0 0,40-77-918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19020 0 0,'0'0'2735'0'0,"28"-9"-2685"0"0,137-49 23 0 0,-118 38 27 0 0,-36 15-24 0 0,0-1 0 0 0,0 2 0 0 0,0 0 0 0 0,1 0 0 0 0,0 1 0 0 0,0 0 0 0 0,21-1 0 0 0,-31 6 6 0 0,0 1 0 0 0,0-1 0 0 0,0 1 0 0 0,0-1 0 0 0,0 1 0 0 0,0 0 0 0 0,-1 0 0 0 0,1 0 0 0 0,-1 0 0 0 0,0 0 0 0 0,0 0 0 0 0,0 0 0 0 0,0 0 0 0 0,1 7 0 0 0,1 2 72 0 0,61 195 496 0 0,1 12-450 0 0,-42-131-28 0 0,147 654 689 0 0,-126-528-586 0 0,-15-69 401 0 0,15 243 1 0 0,-43-372-560 0 0,-2 50 623 0 0,-3-63-637 0 0,0-1 0 0 0,0 0 0 0 0,0-1 0 0 0,0 1 0 0 0,0-1 0 0 0,-1 1 0 0 0,1-1 0 0 0,-1 0 1 0 0,1-1-1 0 0,-9 1 0 0 0,-38 1 212 0 0,-81 15-1 0 0,62-7-762 0 0,31-10-1836 0 0,18-10-6997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10090 0 0,'0'0'12686'0'0,"6"-8"-12633"0"0,22-25-13 0 0,-27 32-39 0 0,0 0 0 0 0,1 1 1 0 0,-1-1-1 0 0,0 0 0 0 0,1 1 0 0 0,-1-1 0 0 0,1 0 1 0 0,-1 1-1 0 0,1 0 0 0 0,-1-1 0 0 0,1 1 1 0 0,-1 0-1 0 0,1 0 0 0 0,-1 0 0 0 0,1 0 1 0 0,-1 0-1 0 0,1 0 0 0 0,-1 0 0 0 0,1 1 0 0 0,-1-1 1 0 0,1 0-1 0 0,-1 1 0 0 0,0-1 0 0 0,1 1 1 0 0,-1 0-1 0 0,0-1 0 0 0,1 1 0 0 0,-1 0 0 0 0,0 0 1 0 0,0 0-1 0 0,3 2 0 0 0,27 30 53 0 0,-27-25-18 0 0,0 0 0 0 0,0 0 1 0 0,-1 1-1 0 0,-1-1 0 0 0,1 1 0 0 0,-1-1 0 0 0,-1 1 0 0 0,1 0 0 0 0,-2 0 0 0 0,1 0 0 0 0,-1 0 1 0 0,-1 0-1 0 0,1 0 0 0 0,-1-1 0 0 0,-4 15 0 0 0,3-13 119 0 0,-1 0-1 0 0,0 0 1 0 0,0-1-1 0 0,-1 0 0 0 0,0 0 1 0 0,-1 0-1 0 0,0 0 1 0 0,0 0-1 0 0,-1-1 1 0 0,0 0-1 0 0,0 0 1 0 0,-1-1-1 0 0,-11 11 1 0 0,8-12 1280 0 0,14-10 9 0 0,18-12-816 0 0,-1 6-687 0 0,-1 2 0 0 0,2 0 0 0 0,-1 1 0 0 0,1 1 0 0 0,-1 1 0 0 0,1 1 0 0 0,29-1 0 0 0,-50 5-110 0 0,-1 0 0 0 0,1 0 1 0 0,0 0-1 0 0,0 1 0 0 0,0-1 0 0 0,0 0 0 0 0,0 0 0 0 0,0 1 1 0 0,0-1-1 0 0,-1 1 0 0 0,1-1 0 0 0,0 1 0 0 0,0-1 0 0 0,-1 1 0 0 0,1 0 1 0 0,0-1-1 0 0,-1 1 0 0 0,1 0 0 0 0,0-1 0 0 0,-1 1 0 0 0,1 0 1 0 0,-1 0-1 0 0,1 0 0 0 0,-1 0 0 0 0,0-1 0 0 0,1 1 0 0 0,-1 0 0 0 0,1 2 1 0 0,3 5-7100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6785 0 0,'0'0'11152'0'0,"4"0"-10520"0"0,-1 0-521 0 0,-1 1 0 0 0,1-1 0 0 0,-1 1 0 0 0,1 0 0 0 0,-1 0 0 0 0,1 0 0 0 0,-1 1 0 0 0,1-1 0 0 0,-1 1 0 0 0,0-1 0 0 0,0 1 0 0 0,0-1 1 0 0,0 1-1 0 0,0 0 0 0 0,0 0 0 0 0,0 0 0 0 0,-1 0 0 0 0,1 1 0 0 0,-1-1 0 0 0,1 0 0 0 0,-1 1 0 0 0,0-1 0 0 0,0 1 0 0 0,1 3 0 0 0,5 12 257 0 0,-1 1 0 0 0,6 26-1 0 0,-8-29-199 0 0,70 355 1560 0 0,-27-117-1008 0 0,134 530 467 0 0,-159-722-2121 0 0,-21-62 441 0 0,-5-18-4356 0 0,0-1-3604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22 115 16620 0 0,'0'0'3503'0'0,"13"31"-2719"0"0,44 94-146 0 0,-49-106-301 0 0,2 0 1 0 0,1 0 0 0 0,0-1-1 0 0,26 30 1 0 0,-27-37-67 0 0,1-1 0 0 0,0-1 0 0 0,0 0 1 0 0,1 0-1 0 0,24 13 0 0 0,-32-19-155 0 0,1-1-1 0 0,-1 0 1 0 0,1 1-1 0 0,-1-2 1 0 0,1 1-1 0 0,0 0 1 0 0,-1-1-1 0 0,1 0 1 0 0,0 0 0 0 0,0 0-1 0 0,0-1 1 0 0,0 0-1 0 0,0 0 1 0 0,5 0-1 0 0,-6-2-45 0 0,1 1 0 0 0,-1-1 0 0 0,0 0 1 0 0,0 0-1 0 0,-1 0 0 0 0,1 0 0 0 0,0-1 0 0 0,-1 0 0 0 0,0 0 0 0 0,1 1 0 0 0,-1-2 0 0 0,0 1 0 0 0,0 0 0 0 0,-1-1 0 0 0,5-6 0 0 0,14-20-120 0 0,-2-1 0 0 0,-1 0 0 0 0,-2-1 0 0 0,0-1 0 0 0,-3 0 0 0 0,13-47 1 0 0,-24 72 43 0 0,0 0 1 0 0,-1 0 0 0 0,0 0-1 0 0,-1 0 1 0 0,0 0 0 0 0,0 0-1 0 0,-1 0 1 0 0,0 1 0 0 0,-2-9-1 0 0,2 12 13 0 0,0 0 0 0 0,-1 1 1 0 0,1 0-1 0 0,-1-1 0 0 0,0 1 0 0 0,0 0 0 0 0,0 0 0 0 0,0 0 0 0 0,-1 0 0 0 0,1 0 0 0 0,-1 0 1 0 0,0 1-1 0 0,0-1 0 0 0,0 1 0 0 0,0 0 0 0 0,0 0 0 0 0,0 0 0 0 0,0 0 0 0 0,-1 0 0 0 0,-6-1 1 0 0,-5-2 10 0 0,-1 1 1 0 0,1 1 0 0 0,-1 0 0 0 0,0 1 0 0 0,0 1 0 0 0,0 1 0 0 0,0 0-1 0 0,0 1 1 0 0,1 0 0 0 0,-1 1 0 0 0,0 1 0 0 0,1 1 0 0 0,-1 0 0 0 0,-20 10 0 0 0,16-6-42 0 0,0 2 0 0 0,1 0 0 0 0,0 1 1 0 0,1 1-1 0 0,1 0 0 0 0,0 2 1 0 0,0 0-1 0 0,2 1 0 0 0,-1 0 1 0 0,-14 21-1 0 0,29-35-41 0 0,1-1 1 0 0,0 0-1 0 0,0 0 1 0 0,-1 1-1 0 0,1-1 1 0 0,0 0-1 0 0,0 0 1 0 0,0 1-1 0 0,0-1 1 0 0,0 0-1 0 0,-1 0 1 0 0,1 1-1 0 0,0-1 1 0 0,0 0-1 0 0,0 1 1 0 0,0-1-1 0 0,0 0 0 0 0,0 1 1 0 0,0-1-1 0 0,0 0 1 0 0,0 0-1 0 0,0 1 1 0 0,0-1-1 0 0,0 0 1 0 0,0 1-1 0 0,0-1 1 0 0,0 0-1 0 0,0 1 1 0 0,1-1-1 0 0,-1 0 1 0 0,0 0-1 0 0,0 1 1 0 0,0-1-1 0 0,0 0 1 0 0,0 0-1 0 0,1 1 1 0 0,-1-1-1 0 0,0 0 1 0 0,12 4-9108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12411 0 0,'0'0'8252'0'0,"-15"29"-7438"0"0,-46 91-5 0 0,56-110-668 0 0,1 0 0 0 0,0 1 0 0 0,1-1 1 0 0,0 1-1 0 0,1 0 0 0 0,0-1 0 0 0,1 1 0 0 0,0 0 0 0 0,1 0 0 0 0,0 0 1 0 0,2 17-1 0 0,0 12 282 0 0,-1-20-269 0 0,0 1 1 0 0,1-1 0 0 0,1 0 0 0 0,1 0 0 0 0,1 0 0 0 0,1 0 0 0 0,0-1 0 0 0,2 0-1 0 0,0 0 1 0 0,1-1 0 0 0,17 26 0 0 0,-20-34-174 0 0,1 0-1 0 0,1-1 1 0 0,0 0-1 0 0,0 0 1 0 0,1-1 0 0 0,0 0-1 0 0,0-1 1 0 0,1 0-1 0 0,-1 0 1 0 0,2-1 0 0 0,-1 0-1 0 0,1-1 1 0 0,0 0-1 0 0,0-1 1 0 0,0 0 0 0 0,1 0-1 0 0,-1-2 1 0 0,1 1-1 0 0,0-1 1 0 0,22 0 0 0 0,-23-2-332 0 0,0-1 0 0 0,0 0 1 0 0,0 0-1 0 0,0-1 1 0 0,0-1-1 0 0,13-4 0 0 0,4-6-3573 0 0,-1-3-4214 0 0,-10 4-3199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14163 0 0,'0'0'10853'0'0,"4"30"-10221"0"0,2 4-450 0 0,4 20 369 0 0,4 86-1 0 0,-15-52 5 0 0,-1-62-707 0 0,1 0 0 0 0,1 0 0 0 0,2 0 0 0 0,0 1 1 0 0,2-2-1 0 0,11 43 0 0 0,-14-67-66 0 0,0 1 0 0 0,0 0 0 0 0,0 0 0 0 0,0 0 0 0 0,0-1 0 0 0,0 1 0 0 0,0-1 0 0 0,0 1 0 0 0,1-1 0 0 0,-1 1 0 0 0,1-1 0 0 0,2 2 0 0 0,14 5-9329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14899 0 0,'0'0'9784'0'0,"-12"29"-9288"0"0,-6 11-355 0 0,3-6 10 0 0,1-1 0 0 0,-18 67 1 0 0,31-97-275 0 0,0 1 0 0 0,0 0 0 0 0,0 0 0 0 0,1 0 1 0 0,-1 0-1 0 0,1 1 0 0 0,0-1 0 0 0,0 0 1 0 0,1 0-1 0 0,-1 0 0 0 0,1 0 0 0 0,2 5 1 0 0,10 9-7869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6617 0 0,'0'0'11948'0'0,"-4"-3"-11781"0"0,-5-7-181 0 0,5 11 288 0 0,9 22 665 0 0,2 11-252 0 0,73 523 2461 0 0,18 226-1389 0 0,-34-235-1033 0 0,-51-430-566 0 0,-7-52 228 0 0,3 1-1 0 0,31 113 1 0 0,-40-178-356 0 0,1 0 1 0 0,0 0-1 0 0,0 0 0 0 0,-1 0 1 0 0,1-1-1 0 0,0 1 0 0 0,1 0 1 0 0,-1-1-1 0 0,0 1 0 0 0,0-1 1 0 0,1 1-1 0 0,-1-1 0 0 0,0 1 1 0 0,1-1-1 0 0,0 0 0 0 0,-1 0 1 0 0,1 0-1 0 0,0 0 0 0 0,-1 0 1 0 0,1 0-1 0 0,3 0 0 0 0,-1 0 26 0 0,0 0 0 0 0,0-1 0 0 0,0 1 0 0 0,0-1 0 0 0,0 0 0 0 0,0-1 0 0 0,0 1 0 0 0,0-1 0 0 0,0 1 0 0 0,5-2 0 0 0,9-5 112 0 0,1 0 0 0 0,-1-1 0 0 0,25-15 1 0 0,-36 19-169 0 0,7-4-100 0 0,0 1-1 0 0,1 0 0 0 0,0 1 1 0 0,0 0-1 0 0,0 1 0 0 0,0 1 1 0 0,1 1-1 0 0,27-3 0 0 0,-27 12-2903 0 0,-7 2-2998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14467 0 0,'0'0'7994'0'0,"16"-10"-7926"0"0,51-29-19 0 0,-65 38-38 0 0,-1 0 1 0 0,0 0-1 0 0,1 0 0 0 0,-1 0 0 0 0,0 0 1 0 0,1 1-1 0 0,-1-1 0 0 0,1 1 0 0 0,-1-1 1 0 0,1 1-1 0 0,-1-1 0 0 0,1 1 0 0 0,0 0 1 0 0,-1 0-1 0 0,1 0 0 0 0,-1 0 0 0 0,1 0 1 0 0,0 0-1 0 0,-1 0 0 0 0,1 1 0 0 0,-1-1 1 0 0,1 1-1 0 0,-1-1 0 0 0,1 1 0 0 0,-1-1 1 0 0,1 1-1 0 0,-1 0 0 0 0,1 0 1 0 0,-1-1-1 0 0,0 1 0 0 0,0 0 0 0 0,1 0 1 0 0,-1 1-1 0 0,0-1 0 0 0,0 0 0 0 0,0 0 1 0 0,0 0-1 0 0,0 1 0 0 0,0-1 0 0 0,-1 0 1 0 0,1 1-1 0 0,0-1 0 0 0,0 4 0 0 0,2 3 137 0 0,-2-1-1 0 0,1 1 1 0 0,-1 0-1 0 0,0 0 1 0 0,0 15-1 0 0,-1-20-104 0 0,-1 10 71 0 0,-1 0-1 0 0,0 0 1 0 0,0 0 0 0 0,-2 0 0 0 0,1-1-1 0 0,-2 1 1 0 0,1-1 0 0 0,-2 0-1 0 0,-7 13 1 0 0,3-8 9 0 0,0-1 0 0 0,-1 0 1 0 0,0-1-1 0 0,-2-1 0 0 0,-23 23 1 0 0,31-35 21 0 0,10-12-149 0 0,12-15-29 0 0,-7 16 34 0 0,0 0 0 0 0,1 0 1 0 0,0 1-1 0 0,1 1 1 0 0,14-8-1 0 0,-21 12 4 0 0,0 1-1 0 0,0 0 1 0 0,0 0-1 0 0,0 0 1 0 0,0 0-1 0 0,0 1 1 0 0,1 0-1 0 0,-1 0 1 0 0,0 0-1 0 0,1 1 1 0 0,-1 0-1 0 0,1 0 1 0 0,-1 0-1 0 0,0 1 1 0 0,1-1-1 0 0,6 3 1 0 0,-10-1 29 0 0,0-1 1 0 0,0 1-1 0 0,-1 0 0 0 0,1 0 0 0 0,0 0 1 0 0,-1 0-1 0 0,1 0 0 0 0,-1 1 1 0 0,0-1-1 0 0,0 0 0 0 0,0 1 0 0 0,0-1 1 0 0,0 0-1 0 0,0 1 0 0 0,-1-1 1 0 0,1 1-1 0 0,-1 0 0 0 0,0-1 1 0 0,0 1-1 0 0,0-1 0 0 0,0 1 0 0 0,0-1 1 0 0,-1 4-1 0 0,1 6 127 0 0,-1 1 1 0 0,-1-1-1 0 0,-4 19 0 0 0,-3-5-61 0 0,-2 0-1 0 0,-1-2 1 0 0,-1 1 0 0 0,-1-2-1 0 0,-33 44 1 0 0,41-59-205 0 0,4-5-29 0 0,1 0 1 0 0,-1 0-1 0 0,0 0 0 0 0,0 0 0 0 0,-1 0 1 0 0,1-1-1 0 0,-1 0 0 0 0,1 1 0 0 0,-1-1 1 0 0,0 0-1 0 0,-5 3 0 0 0,8-15-8664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9794 0 0,'0'0'17696'0'0,"24"7"-17359"0"0,1 0-242 0 0,0 1 0 0 0,25 12-1 0 0,-47-19-77 0 0,0 1 1 0 0,0 1-1 0 0,0-1 0 0 0,0 0 0 0 0,0 1 0 0 0,0-1 0 0 0,-1 1 0 0 0,0 0 0 0 0,1 0 0 0 0,-1 0 1 0 0,0 0-1 0 0,0 0 0 0 0,-1 0 0 0 0,1 1 0 0 0,-1-1 0 0 0,2 5 0 0 0,0 3 46 0 0,-1 0 1 0 0,0-1-1 0 0,0 21 0 0 0,0-10 31 0 0,3 55 113 0 0,-2-1 0 0 0,-4 1 0 0 0,-13 88 0 0 0,-11 1-2725 0 0,23-144-2020 0 0,2-6-7565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1197 1080 0 0,'0'0'18483'0'0,"-16"4"-17663"0"0,-50 12-160 0 0,63-16-606 0 0,0 0 0 0 0,0 0-1 0 0,0 0 1 0 0,0 0 0 0 0,0 0 0 0 0,0-1-1 0 0,0 1 1 0 0,0-1 0 0 0,0 0 0 0 0,0 0-1 0 0,0 0 1 0 0,0 0 0 0 0,1-1 0 0 0,-1 1-1 0 0,0-1 1 0 0,1 1 0 0 0,-1-1 0 0 0,1 0-1 0 0,-1 0 1 0 0,-2-4 0 0 0,-9-5 183 0 0,-17-11-87 0 0,1-1 0 0 0,1-1 0 0 0,1-2 0 0 0,1-1 1 0 0,2-1-1 0 0,0-1 0 0 0,2-1 0 0 0,2-1 0 0 0,-32-59 0 0 0,37 58-156 0 0,2-1-1 0 0,1 0 0 0 0,1-1 1 0 0,2 0-1 0 0,2 0 0 0 0,1-1 1 0 0,1-1-1 0 0,2 1 0 0 0,2 0 1 0 0,3-56-1 0 0,2 70 40 0 0,1-1 1 0 0,1 1-1 0 0,1 0 1 0 0,1 0-1 0 0,1 1 0 0 0,0 0 1 0 0,2 0-1 0 0,0 1 1 0 0,2 0-1 0 0,0 1 0 0 0,0 0 1 0 0,2 1-1 0 0,0 1 1 0 0,1 0-1 0 0,1 0 0 0 0,0 2 1 0 0,1 0-1 0 0,1 1 1 0 0,0 1-1 0 0,1 0 0 0 0,0 2 1 0 0,32-14-1 0 0,-40 20-19 0 0,0 1 1 0 0,1 0-1 0 0,-1 1 0 0 0,1 0 0 0 0,-1 1 0 0 0,1 0 0 0 0,-1 1 1 0 0,1 1-1 0 0,-1-1 0 0 0,1 2 0 0 0,-1-1 0 0 0,1 2 0 0 0,-1-1 1 0 0,0 2-1 0 0,0-1 0 0 0,0 2 0 0 0,-1-1 0 0 0,1 1 0 0 0,-1 1 1 0 0,0 0-1 0 0,-1 1 0 0 0,1-1 0 0 0,-1 2 0 0 0,-1-1 0 0 0,13 15 1 0 0,-7-7 68 0 0,-1 2 0 0 0,-1-1 0 0 0,-1 1 0 0 0,0 1 0 0 0,-1 0 1 0 0,-1 1-1 0 0,-1 0 0 0 0,-1 0 0 0 0,0 1 0 0 0,-2 0 0 0 0,0 0 0 0 0,-1 0 0 0 0,2 32 1 0 0,-4 3 27 0 0,-3 1 0 0 0,-2-1 1 0 0,-2 0-1 0 0,-3 0 0 0 0,-2 0 1 0 0,-3-1-1 0 0,-2-1 0 0 0,-2 0 1 0 0,-40 84-1 0 0,53-127-631 0 0,-1 1-1338 0 0,1-4-2533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15147 0 0,'0'0'11488'0'0,"6"34"-11124"0"0,5 15-230 0 0,-1-5 81 0 0,-2 1 0 0 0,2 57 0 0 0,14 168 250 0 0,-13-214-3353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20388 0 0,'0'0'3490'0'0,"-1"29"-2744"0"0,-2 92-75 0 0,2-113-570 0 0,1 1-1 0 0,0 0 1 0 0,1 0 0 0 0,0-1 0 0 0,0 1 0 0 0,1-1-1 0 0,0 1 1 0 0,0-1 0 0 0,1 1 0 0 0,0-1 0 0 0,1 0-1 0 0,0 0 1 0 0,0-1 0 0 0,1 1 0 0 0,-1-1 0 0 0,2 0 0 0 0,-1 0-1 0 0,1 0 1 0 0,0-1 0 0 0,0 0 0 0 0,14 9 0 0 0,-15-11-27 0 0,1 0 0 0 0,0-1 0 0 0,0 1 0 0 0,0-1 0 0 0,0-1 0 0 0,0 1 0 0 0,1-1 0 0 0,-1 0 0 0 0,1-1 0 0 0,10 2 1 0 0,-13-3-33 0 0,0 0 0 0 0,0 0 1 0 0,0 0-1 0 0,1 0 0 0 0,-1-1 0 0 0,0 0 1 0 0,0 0-1 0 0,0 0 0 0 0,0 0 1 0 0,0 0-1 0 0,-1-1 0 0 0,1 0 1 0 0,0 0-1 0 0,-1 0 0 0 0,1 0 1 0 0,-1 0-1 0 0,0-1 0 0 0,4-3 1 0 0,5-8-8 0 0,-1 0 0 0 0,0-1 0 0 0,-1-1 0 0 0,-1 0 0 0 0,-1 0 0 0 0,0 0 0 0 0,-1-1 0 0 0,-1 0 0 0 0,5-22 0 0 0,11-24-3892 0 0,6 3-6245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12259 0 0,'0'0'4426'0'0,"-15"17"1292"0"0,11-11-6111 0 0,1 46 1407 0 0,3-52-546 0 0,-10 5 1655 0 0,9-3-2123 0 0,-1 2 50 0 0,-8 22-375 0 0,10-25 409 0 0,-5 3-581 0 0,-8 7 1693 0 0,9-5-4147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16355 0 0,'0'0'5896'0'0,"19"-1"-5813"0"0,61-5 1 0 0,-78 6-72 0 0,0 0-1 0 0,0 0 1 0 0,0 0 0 0 0,0 0 0 0 0,0 0-1 0 0,0 1 1 0 0,0-1 0 0 0,0 1-1 0 0,0-1 1 0 0,0 1 0 0 0,0 0-1 0 0,0 0 1 0 0,0 0 0 0 0,0 0-1 0 0,0 0 1 0 0,-1 0 0 0 0,1 1-1 0 0,-1-1 1 0 0,1 0 0 0 0,-1 1-1 0 0,1-1 1 0 0,-1 1 0 0 0,0 0-1 0 0,1-1 1 0 0,-1 1 0 0 0,0 0 0 0 0,0 0-1 0 0,1 3 1 0 0,0 2 66 0 0,-1-1 1 0 0,0 1-1 0 0,0-1 1 0 0,0 1-1 0 0,-1-1 1 0 0,-1 11-1 0 0,1-8 48 0 0,0 5 59 0 0,-1 0-1 0 0,-1 0 1 0 0,0 0 0 0 0,0-1 0 0 0,-2 1 0 0 0,-8 22 0 0 0,9-29-2 0 0,0 1 0 0 0,-1-1 1 0 0,0 0-1 0 0,0 0 0 0 0,0 0 1 0 0,-1-1-1 0 0,0 0 0 0 0,-1 0 0 0 0,1 0 1 0 0,-1 0-1 0 0,0-1 0 0 0,-13 9 0 0 0,19-14-154 0 0,0 0 0 0 0,0 0-1 0 0,0 0 1 0 0,0 0-1 0 0,0 0 1 0 0,0 0-1 0 0,0 0 1 0 0,0 0-1 0 0,0 0 1 0 0,0 1-1 0 0,0-1 1 0 0,0 0-1 0 0,0 0 1 0 0,0 0 0 0 0,0 0-1 0 0,0 0 1 0 0,0 0-1 0 0,0 0 1 0 0,0 0-1 0 0,0 0 1 0 0,0 1-1 0 0,0-1 1 0 0,0 0-1 0 0,0 0 1 0 0,0 0-1 0 0,0 0 1 0 0,0 0-1 0 0,0 0 1 0 0,0 0 0 0 0,0 0-1 0 0,0 0 1 0 0,0 0-1 0 0,0 0 1 0 0,0 1-1 0 0,0-1 1 0 0,0 0-1 0 0,0 0 1 0 0,-1 0-1 0 0,1 0 1 0 0,0 0-1 0 0,17-3 257 0 0,21-9-214 0 0,26-19 117 0 0,-49 23-224 0 0,1 0 0 0 0,0 0 0 0 0,28-7 0 0 0,-42 14-97 0 0,0 1 0 0 0,0-1 0 0 0,0 1 1 0 0,0 0-1 0 0,0 0 0 0 0,0 0 0 0 0,0 0 0 0 0,0 0 0 0 0,0 0 0 0 0,0 0 0 0 0,0 1 1 0 0,0-1-1 0 0,0 1 0 0 0,0-1 0 0 0,-1 1 0 0 0,3 1 0 0 0,5 6-3712 0 0,-2 3-4042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32 118 0 0 0,'0'0'7731'0'0,"-5"-5"-6023"0"0,-1 0-1036 0 0,-6-5 34 0 0,3-4 7576 0 0,46 11-6302 0 0,90-36-458 0 0,-85 25-1683 0 0,51-12 0 0 0,-92 26 44 0 0,0 0 0 0 0,0-1 0 0 0,0 1 0 0 0,0 0-1 0 0,-1 0 1 0 0,1 0 0 0 0,0-1 0 0 0,0 1 0 0 0,0 0 0 0 0,0 0-1 0 0,0 0 1 0 0,0 0 0 0 0,-1 1 0 0 0,1-1 0 0 0,0 0-1 0 0,0 0 1 0 0,0 0 0 0 0,0 1 0 0 0,0-1 0 0 0,-1 0 0 0 0,1 1-1 0 0,0-1 1 0 0,0 1 0 0 0,0 0 0 0 0,2 14-10123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12131 0 0,'0'0'8724'0'0,"-2"5"-8274"0"0,1 1-325 0 0,1-1 1 0 0,-1 0 0 0 0,1 1-1 0 0,0-1 1 0 0,0 0 0 0 0,0 1-1 0 0,1-1 1 0 0,-1 0 0 0 0,3 7-1 0 0,19 61 907 0 0,-4-12-250 0 0,29 208 1658 0 0,-41-240-2144 0 0,1-3 174 0 0,-1 0 1 0 0,-2 1-1 0 0,2 47 1 0 0,-7-51-341 0 0,0-18-107 0 0,1 0-1 0 0,-1 0 0 0 0,1 0 1 0 0,0 1-1 0 0,0-1 1 0 0,1 0-1 0 0,0 0 1 0 0,0 0-1 0 0,0 0 0 0 0,0 1 1 0 0,1-1-1 0 0,0-1 1 0 0,0 1-1 0 0,5 9 1 0 0,0-6 18 0 0,0 0 1 0 0,-1 0-1 0 0,0 1 0 0 0,-1 0 1 0 0,0 0-1 0 0,0 0 1 0 0,0 0-1 0 0,-1 1 1 0 0,-1 0-1 0 0,0 0 1 0 0,0 0-1 0 0,2 21 0 0 0,6 50 118 0 0,36 365-102 0 0,-42-387-60 0 0,2 0 0 0 0,24 94 0 0 0,-24-126 5 0 0,-2-4 33 0 0,1 0 0 0 0,2-1 0 0 0,17 40-1 0 0,-24-61-8 0 0,-1 1-1 0 0,1-1 0 0 0,0 0 0 0 0,0 1 0 0 0,0-1 0 0 0,0 0 0 0 0,0 0 0 0 0,0 0 1 0 0,0 0-1 0 0,1 0 0 0 0,-1 0 0 0 0,0 0 0 0 0,1 0 0 0 0,-1 0 0 0 0,0-1 0 0 0,1 1 1 0 0,-1 0-1 0 0,1-1 0 0 0,-1 1 0 0 0,1-1 0 0 0,-1 0 0 0 0,1 1 0 0 0,0-1 0 0 0,-1 0 1 0 0,1 0-1 0 0,-1 0 0 0 0,1 0 0 0 0,0 0 0 0 0,-1-1 0 0 0,2 1 0 0 0,137-4 538 0 0,-70 1-3129 0 0,0 2-9311 0 0,-55 1-1055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34 1032 0 0,'0'0'11640'0'0,"-8"14"-10789"0"0,-25 48 48 0 0,30-55-678 0 0,1 0-1 0 0,0 0 1 0 0,0 0 0 0 0,1 0 0 0 0,0 0 0 0 0,0 1 0 0 0,1-1-1 0 0,0 0 1 0 0,0 1 0 0 0,1-1 0 0 0,0 0 0 0 0,0 1 0 0 0,4 13-1 0 0,-2-9 91 0 0,2 14 201 0 0,1-1 1 0 0,2-1-1 0 0,15 38 0 0 0,-19-55-442 0 0,-1-1 0 0 0,1 0-1 0 0,0 1 1 0 0,0-1-1 0 0,1-1 1 0 0,0 1-1 0 0,9 8 1 0 0,-11-11-39 0 0,0-1 0 0 0,0 0-1 0 0,0 0 1 0 0,0-1 0 0 0,1 1 0 0 0,-1-1 0 0 0,0 1-1 0 0,1-1 1 0 0,-1 0 0 0 0,1 0 0 0 0,-1-1 0 0 0,1 1 0 0 0,-1-1-1 0 0,1 1 1 0 0,0-1 0 0 0,6-1 0 0 0,-6 0 70 0 0,0-1 0 0 0,0 1-1 0 0,0-1 1 0 0,0 0 0 0 0,-1 0 0 0 0,1-1 0 0 0,0 1 0 0 0,-1-1-1 0 0,0 0 1 0 0,1 1 0 0 0,-1-1 0 0 0,0-1 0 0 0,-1 1 0 0 0,1 0-1 0 0,0-1 1 0 0,-1 0 0 0 0,0 1 0 0 0,0-1 0 0 0,3-7 0 0 0,1-2 109 0 0,0-1 1 0 0,-1 0 0 0 0,-1 0-1 0 0,4-22 1 0 0,-5 21-129 0 0,-1-1 0 0 0,-1 1 1 0 0,-1 0-1 0 0,0 0 1 0 0,-1 0-1 0 0,-1-1 0 0 0,0 1 1 0 0,-1 0-1 0 0,0 1 0 0 0,-2-1 1 0 0,-6-17-1 0 0,8 26-39 0 0,0-1 0 0 0,-1 1 0 0 0,0 0 0 0 0,0 0 0 0 0,0 0 0 0 0,-1 1 0 0 0,1 0 0 0 0,-1-1 0 0 0,-1 2 0 0 0,1-1 0 0 0,-1 1 0 0 0,0-1 0 0 0,0 1 0 0 0,0 1 0 0 0,0 0 0 0 0,-1-1 0 0 0,1 2 0 0 0,-1-1 0 0 0,0 1 0 0 0,0 0 0 0 0,0 0 0 0 0,0 1 0 0 0,0 0 0 0 0,0 0 0 0 0,-12 1 0 0 0,11 0-43 0 0,0 1 0 0 0,1 0 0 0 0,-1 0 0 0 0,0 1 0 0 0,1 0 0 0 0,-1 0 0 0 0,1 0 0 0 0,0 1 0 0 0,0 0 0 0 0,0 1 0 0 0,0 0 0 0 0,0 0 0 0 0,-9 8 0 0 0,12-9-90 0 0,-1 1-1 0 0,2 0 1 0 0,-1 0 0 0 0,0 0-1 0 0,1 0 1 0 0,0 1 0 0 0,0-1-1 0 0,0 1 1 0 0,0 0 0 0 0,1 0 0 0 0,0 0-1 0 0,0 0 1 0 0,0 0 0 0 0,1 0-1 0 0,-1 1 1 0 0,1-1 0 0 0,1 0-1 0 0,-1 1 1 0 0,1 10 0 0 0,0-14-33 0 0,0-1 0 0 0,1 1 1 0 0,-1 0-1 0 0,1 0 0 0 0,-1-1 1 0 0,1 1-1 0 0,0-1 0 0 0,-1 1 0 0 0,1 0 1 0 0,0-1-1 0 0,0 1 0 0 0,0-1 1 0 0,0 0-1 0 0,0 1 0 0 0,1-1 0 0 0,-1 0 1 0 0,0 0-1 0 0,1 0 0 0 0,2 2 0 0 0,19 10-4357 0 0,-12-8-254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13819 0 0,'0'0'8886'0'0,"13"-7"-8735"0"0,142-86-850 0 0,-154 92-76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13963 0 0,'0'0'11542'0'0,"1"28"-11176"0"0,5 180 429 0 0,-7-177-736 0 0,0-19-168 0 0,1 0 1 0 0,0 0 0 0 0,0-1-1 0 0,2 1 1 0 0,2 14 0 0 0,4-18-1421 0 0,0-8-2516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 3033 0 0,'0'0'14591'0'0,"-10"18"-13968"0"0,-27 56-35 0 0,35-67-464 0 0,0-1 1 0 0,0 1-1 0 0,0 0 1 0 0,1 0 0 0 0,0 0-1 0 0,1 0 1 0 0,-1 0-1 0 0,1 0 1 0 0,1 0 0 0 0,-1 0-1 0 0,1 0 1 0 0,0-1-1 0 0,1 1 1 0 0,-1 0-1 0 0,2 0 1 0 0,-1-1 0 0 0,1 1-1 0 0,0-1 1 0 0,7 12-1 0 0,-6-10 0 0 0,-1-1-37 0 0,1 0 0 0 0,0 0 0 0 0,0 0 1 0 0,1-1-1 0 0,0 1 0 0 0,0-1 0 0 0,1 0 0 0 0,0-1 1 0 0,0 1-1 0 0,0-1 0 0 0,1-1 0 0 0,-1 1 0 0 0,9 4 1 0 0,-12-8-54 0 0,1 0 0 0 0,-1 0 0 0 0,0 0 0 0 0,1 0 0 0 0,-1 0 0 0 0,0-1 1 0 0,1 1-1 0 0,-1-1 0 0 0,1 0 0 0 0,-1 0 0 0 0,1 0 0 0 0,-1-1 0 0 0,0 1 1 0 0,1-1-1 0 0,-1 0 0 0 0,1 0 0 0 0,-1 0 0 0 0,0 0 0 0 0,0-1 0 0 0,0 1 0 0 0,0-1 1 0 0,0 0-1 0 0,0 0 0 0 0,0 0 0 0 0,-1 0 0 0 0,1 0 0 0 0,0 0 0 0 0,-1-1 1 0 0,0 0-1 0 0,0 1 0 0 0,0-1 0 0 0,3-5 0 0 0,1-2 14 0 0,0 0-1 0 0,0-1 1 0 0,-1 1 0 0 0,-1-1-1 0 0,0 0 1 0 0,0-1 0 0 0,-1 1 0 0 0,-1 0-1 0 0,0-1 1 0 0,0 0 0 0 0,-1-19-1 0 0,0 25 1 0 0,-1 1 0 0 0,0-1-1 0 0,-1 0 1 0 0,0 1 0 0 0,1-1-1 0 0,-2 0 1 0 0,1 1 0 0 0,-1 0 0 0 0,0-1-1 0 0,0 1 1 0 0,0 0 0 0 0,-1 0-1 0 0,1 0 1 0 0,-1 0 0 0 0,-1 0-1 0 0,1 1 1 0 0,-1-1 0 0 0,1 1 0 0 0,-1 0-1 0 0,0 0 1 0 0,-1 0 0 0 0,1 1-1 0 0,-1 0 1 0 0,0-1 0 0 0,-8-3-1 0 0,3 3 3 0 0,0 0-1 0 0,-1 0 1 0 0,1 1-1 0 0,-1 0 1 0 0,1 1-1 0 0,-1 0 1 0 0,0 1-1 0 0,0 1 1 0 0,0-1-1 0 0,-19 3 1 0 0,29-2-91 0 0,0 0 0 0 0,0 0 0 0 0,1 0 0 0 0,-1 0 0 0 0,0 0 0 0 0,1 0 0 0 0,-1 0 0 0 0,0 1 1 0 0,0-1-1 0 0,1 0 0 0 0,-1 0 0 0 0,0 1 0 0 0,1-1 0 0 0,-1 0 0 0 0,1 1 0 0 0,-1-1 0 0 0,0 1 0 0 0,1-1 1 0 0,-1 1-1 0 0,1-1 0 0 0,-1 1 0 0 0,1-1 0 0 0,-1 1 0 0 0,1-1 0 0 0,0 1 0 0 0,-1 0 0 0 0,1-1 1 0 0,0 1-1 0 0,-1-1 0 0 0,1 1 0 0 0,0 0 0 0 0,0 0 0 0 0,0-1 0 0 0,-1 1 0 0 0,1 0 0 0 0,0-1 0 0 0,0 1 1 0 0,0 0-1 0 0,0 0 0 0 0,0-1 0 0 0,0 1 0 0 0,1 0 0 0 0,-1-1 0 0 0,0 1 0 0 0,0 1 0 0 0,1 0-614 0 0,0 0 0 0 0,0 0 0 0 0,1 0 0 0 0,-1 0-1 0 0,0 0 1 0 0,1 0 0 0 0,-1 0 0 0 0,1 0 0 0 0,0-1 0 0 0,0 1-1 0 0,2 2 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21941 0 0,'0'0'3078'0'0,"0"27"-2969"0"0,3 86-38 0 0,-3-100-115 0 0,0 0 0 0 0,2 0 1 0 0,-1-1-1 0 0,2 1 1 0 0,0 0-1 0 0,0-1 0 0 0,8 19 1 0 0,-1-6-685 0 0,4 2-2973 0 0,-8-18-2498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3585 0 0,'0'0'16931'0'0,"-12"24"-16456"0"0,-35 76 12 0 0,44-93-403 0 0,1 0 1 0 0,0 0-1 0 0,0 0 0 0 0,0 0 0 0 0,1 0 1 0 0,0 1-1 0 0,0-1 0 0 0,1 0 1 0 0,0 1-1 0 0,0-1 0 0 0,0 0 1 0 0,1 0-1 0 0,1 1 0 0 0,-1-1 1 0 0,1 0-1 0 0,0 0 0 0 0,5 10 1 0 0,-1 1 119 0 0,-4-11-164 0 0,1-1 1 0 0,0 0-1 0 0,0 0 0 0 0,0 0 1 0 0,1 0-1 0 0,0-1 1 0 0,0 1-1 0 0,0-1 1 0 0,1 0-1 0 0,-1 0 1 0 0,1-1-1 0 0,0 1 0 0 0,1-1 1 0 0,-1 0-1 0 0,1-1 1 0 0,0 1-1 0 0,0-1 1 0 0,0 0-1 0 0,0-1 1 0 0,1 1-1 0 0,10 2 0 0 0,-12-4-5 0 0,1 0-1 0 0,-1-1 0 0 0,0 1 0 0 0,1-1 0 0 0,-1 0 0 0 0,1 0 0 0 0,-1 0 0 0 0,0-1 0 0 0,1 0 0 0 0,-1 0 0 0 0,0 0 0 0 0,0-1 0 0 0,1 0 0 0 0,-1 0 0 0 0,0 0 0 0 0,-1-1 0 0 0,1 1 0 0 0,0-1 0 0 0,-1 0 0 0 0,1-1 0 0 0,-1 1 0 0 0,0-1 0 0 0,0 1 1 0 0,-1-1-1 0 0,1-1 0 0 0,-1 1 0 0 0,4-7 0 0 0,-3 5 24 0 0,0-1 0 0 0,0 0 0 0 0,-1 0 1 0 0,0 0-1 0 0,0 0 0 0 0,-1 0 0 0 0,0-1 1 0 0,0 1-1 0 0,-1-1 0 0 0,0 0 0 0 0,0 1 0 0 0,-1-1 1 0 0,0 0-1 0 0,0 0 0 0 0,-1 1 0 0 0,0-1 1 0 0,0 0-1 0 0,-3-7 0 0 0,2 9-12 0 0,0 1 1 0 0,-1-1-1 0 0,0 1 0 0 0,0 0 0 0 0,-1 0 0 0 0,1 0 0 0 0,-1 0 1 0 0,0 0-1 0 0,0 1 0 0 0,0-1 0 0 0,-1 1 0 0 0,0 1 1 0 0,0-1-1 0 0,0 1 0 0 0,0-1 0 0 0,0 1 0 0 0,-1 1 1 0 0,1-1-1 0 0,-1 1 0 0 0,0 0 0 0 0,0 0 0 0 0,1 1 1 0 0,-9-2-1 0 0,-8 0-251 0 0,1 1 0 0 0,-31 0 0 0 0,48 4-1203 0 0,9 4 23 0 0,12 4-831 0 0,4-3-1647 0 0,-8-4-1452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20748 0 0,'0'0'5970'0'0,"4"30"-5828"0"0,-1 12-106 0 0,-1-1 5 0 0,12 53 1 0 0,-9-58-444 0 0,-3-17 435 0 0,1 0 0 0 0,8 28 0 0 0,-9-42-1025 0 0,0 0 0 0 0,0 0 1 0 0,1 0-1 0 0,-1 0 0 0 0,1-1 0 0 0,0 1 0 0 0,7 7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20124 0 0,'0'0'2017'0'0,"14"1"-2007"0"0,1 0-13 0 0,-9 0-1 0 0,0-1 0 0 0,0 0 0 0 0,0 1 0 0 0,0 0 0 0 0,0 1 0 0 0,-1-1 0 0 0,1 1 0 0 0,0 0 1 0 0,5 4-1 0 0,-9-5 17 0 0,1 0 1 0 0,-1 1-1 0 0,1 0 0 0 0,-1-1 1 0 0,0 1-1 0 0,0 0 1 0 0,0 0-1 0 0,0 0 0 0 0,0 1 1 0 0,0-1-1 0 0,0 0 1 0 0,-1 1-1 0 0,1-1 0 0 0,-1 1 1 0 0,0-1-1 0 0,0 1 0 0 0,1 3 1 0 0,0 1 64 0 0,-1 0-1 0 0,1 0 1 0 0,-1 0 0 0 0,-1 0-1 0 0,1 0 1 0 0,-2 13 0 0 0,-2-1 124 0 0,0 1 0 0 0,-1-1 1 0 0,-1 0-1 0 0,-8 22 0 0 0,-18 16 484 0 0,30-55-524 0 0,-1 1-1 0 0,1-1 0 0 0,-1 0 0 0 0,0 1 1 0 0,0-1-1 0 0,0 0 0 0 0,0 0 0 0 0,0 0 1 0 0,-1 0-1 0 0,1-1 0 0 0,-1 1 0 0 0,1 0 1 0 0,-1-1-1 0 0,1 0 0 0 0,-1 0 0 0 0,0 0 1 0 0,0 0-1 0 0,-3 1 0 0 0,33-28 58 0 0,-15 17-74 0 0,1 1-1 0 0,1 0 1 0 0,-1 1 0 0 0,1 0-1 0 0,0 1 1 0 0,0 1 0 0 0,30-8-1 0 0,32 0-628 0 0,-1 10-3470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13011 0 0,'0'0'8903'0'0,"6"20"-8479"0"0,45 152 686 0 0,-23-79-806 0 0,-4 0 0 0 0,17 136 0 0 0,-41-224-1069 0 0,2 12 211 0 0,-3-12-2695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22629 0 0,'0'0'4813'0'0,"32"-3"-4556"0"0,100-11-110 0 0,-106 9-89 0 0,0 0 1 0 0,0-1-1 0 0,0-2 1 0 0,41-18-1 0 0,-49 18-339 0 0,1 1-1 0 0,0 0 1 0 0,0 2-1 0 0,28-5 1 0 0,-26 8-1422 0 0,-9 4-5879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86 2489 0 0,'0'0'13549'0'0,"-2"-4"-12454"0"0,2 3-981 0 0,-1 1 1 0 0,1-1-1 0 0,0 1 0 0 0,-1-1 1 0 0,1 0-1 0 0,0 1 0 0 0,0-1 1 0 0,0 0-1 0 0,-1 1 0 0 0,1-1 1 0 0,0 0-1 0 0,0 0 0 0 0,0 1 1 0 0,0-1-1 0 0,0 0 0 0 0,0 1 1 0 0,0-1-1 0 0,0 0 0 0 0,1 0 0 0 0,-1 1 1 0 0,0-1-1 0 0,0 0 0 0 0,0 1 1 0 0,1-1-1 0 0,-1 0 0 0 0,0 1 1 0 0,1-1-1 0 0,-1 1 0 0 0,1-1 1 0 0,-1 0-1 0 0,1 1 0 0 0,-1-1 1 0 0,1 0-1 0 0,31-2 3244 0 0,-24 3-3886 0 0,10-1 602 0 0,0-1-1 0 0,-1-1 1 0 0,1 0 0 0 0,-1-2-1 0 0,28-10 1 0 0,47-11-2561 0 0,-78 25-155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21093 0 0,'0'0'1756'0'0,"29"-9"-1735"0"0,7-1-23 0 0,-7 3-19 0 0,-1-2 1 0 0,46-20-1 0 0,-32 11-893 0 0,58-14-1 0 0,-52 20-2482 0 0,0 3-3561 0 0,-27 5-3272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7954 0 0,'0'0'12558'0'0,"-1"13"-12167"0"0,15 249 2719 0 0,-11-236-2763 0 0,-2-11-125 0 0,0-1 0 0 0,1 0 0 0 0,1 0 0 0 0,0 0 0 0 0,1 0-1 0 0,0-1 1 0 0,1 1 0 0 0,0-1 0 0 0,12 18 0 0 0,-16-29-174 0 0,1-1 0 0 0,0 0 0 0 0,0 0 0 0 0,0 0 0 0 0,-1 0 0 0 0,1 0 0 0 0,0 0 0 0 0,1 0-1 0 0,-1 0 1 0 0,0-1 0 0 0,0 1 0 0 0,0-1 0 0 0,0 0 0 0 0,0 0 0 0 0,1 0 0 0 0,-1 0 0 0 0,0 0 0 0 0,0 0 0 0 0,0 0 0 0 0,0-1 0 0 0,1 1 0 0 0,-1-1 0 0 0,0 1 0 0 0,3-2 0 0 0,1 0 2 0 0,0 0 0 0 0,0-1 1 0 0,0 0-1 0 0,0 1 0 0 0,0-2 1 0 0,9-6-1 0 0,43-33-1608 0 0,-32 26-3868 0 0,-10 6-1993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16291 0 0,'0'0'6068'0'0,"28"-13"-5950"0"0,141-64-13 0 0,-133 61-269 0 0,49-18 209 0 0,-77 31-669 0 0,0 1 1 0 0,0 0-1 0 0,0 1 1 0 0,15-1-1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13323 0 0,'0'0'8682'0'0,"6"29"-8204"0"0,54 221 893 0 0,55 137 610 0 0,-15-59-1140 0 0,-60-182-583 0 0,98 317 1343 0 0,-131-441-1517 0 0,-2-6 47 0 0,0 1 0 0 0,2-1 0 0 0,-1-1 0 0 0,2 1 0 0 0,0-1 0 0 0,1 0 1 0 0,16 20-1 0 0,-22-33-86 0 0,1 1 0 0 0,-1-1 0 0 0,1 0 0 0 0,0 0 0 0 0,-1 0 0 0 0,1 0 0 0 0,0-1 0 0 0,0 0 0 0 0,0 0 0 0 0,1 0 0 0 0,-1 0 0 0 0,0-1 0 0 0,0 1 0 0 0,0-1 0 0 0,0 0 1 0 0,1 0-1 0 0,-1-1 0 0 0,7 0 0 0 0,8-3 65 0 0,0 1-1 0 0,28-11 1 0 0,-30 7-166 0 0,0-1-1 0 0,0-1 1 0 0,-1-1-1 0 0,23-17 1 0 0,39-21-2777 0 0,-70 45 2093 0 0,5-4-1478 0 0,-4 2-2430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59 1848 0 0,'0'0'18084'0'0,"-6"2"-17217"0"0,4-1-808 0 0,0-1 0 0 0,0 1 0 0 0,0 0 0 0 0,1 0 0 0 0,-1 0 0 0 0,0 0 0 0 0,0 0 0 0 0,1 0 0 0 0,-1 1 0 0 0,1-1 0 0 0,-1 0 0 0 0,1 1 0 0 0,0-1 0 0 0,-1 1 0 0 0,1 0 0 0 0,0-1 0 0 0,0 1 0 0 0,0 0 0 0 0,0 0 0 0 0,0-1 0 0 0,-1 5 0 0 0,1 1 73 0 0,0 0-1 0 0,0 0 1 0 0,0 0-1 0 0,1 0 1 0 0,0 0 0 0 0,1 11-1 0 0,-1-13-92 0 0,1 1-1 0 0,0-1 0 0 0,0 0 1 0 0,0 0-1 0 0,0 1 1 0 0,1-1-1 0 0,0 0 0 0 0,0 0 1 0 0,0 0-1 0 0,1-1 1 0 0,-1 1-1 0 0,1-1 0 0 0,0 1 1 0 0,1-1-1 0 0,-1 0 1 0 0,1 0-1 0 0,0 0 1 0 0,0 0-1 0 0,0-1 0 0 0,0 0 1 0 0,1 0-1 0 0,-1 0 1 0 0,1 0-1 0 0,0-1 0 0 0,0 0 1 0 0,0 0-1 0 0,0 0 1 0 0,0 0-1 0 0,0-1 0 0 0,0 0 1 0 0,1 0-1 0 0,-1 0 1 0 0,0-1-1 0 0,1 0 0 0 0,-1 0 1 0 0,1 0-1 0 0,-1 0 1 0 0,0-1-1 0 0,1 0 0 0 0,-1 0 1 0 0,0-1-1 0 0,0 1 1 0 0,0-1-1 0 0,0 0 0 0 0,0-1 1 0 0,0 1-1 0 0,-1-1 1 0 0,5-3-1 0 0,0 0 30 0 0,-1-1-1 0 0,0 0 1 0 0,0 0-1 0 0,-1-1 1 0 0,0 0-1 0 0,0 0 1 0 0,-1 0-1 0 0,0-1 1 0 0,6-11-1 0 0,-9 14-11 0 0,0 0 0 0 0,0-1-1 0 0,0 1 1 0 0,-1-1 0 0 0,0 1 0 0 0,0-1-1 0 0,-1 0 1 0 0,0 0 0 0 0,0 0 0 0 0,-1 0-1 0 0,1 0 1 0 0,-2 0 0 0 0,1 0 0 0 0,-1 0-1 0 0,-2-9 1 0 0,2 13-33 0 0,-1 1 0 0 0,1-1 1 0 0,-1 0-1 0 0,0 1 0 0 0,0-1 0 0 0,-1 1 0 0 0,1-1 1 0 0,0 1-1 0 0,-1 0 0 0 0,1 0 0 0 0,-1 0 0 0 0,0 0 0 0 0,1 1 1 0 0,-1-1-1 0 0,0 1 0 0 0,0-1 0 0 0,0 1 0 0 0,0 0 1 0 0,-1 0-1 0 0,1 1 0 0 0,0-1 0 0 0,0 1 0 0 0,0-1 1 0 0,-5 1-1 0 0,-8-1-78 0 0,1 0 0 0 0,0 1 0 0 0,-29 4 0 0 0,6 6-103 0 0,5-1-2257 0 0,13-6-6580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11458 0 0,'0'0'9725'0'0,"5"28"-9394"0"0,-2-15-265 0 0,41 186 960 0 0,-32-152-485 0 0,-2 0 0 0 0,7 73 0 0 0,-17-119-595 0 0,-1 1-35 0 0,1 0 1 0 0,1-1-1 0 0,-1 1 0 0 0,0 0 1 0 0,0 0-1 0 0,1 0 0 0 0,-1 0 1 0 0,1 0-1 0 0,-1 0 0 0 0,1-1 1 0 0,0 1-1 0 0,0 0 0 0 0,2 3 0 0 0,10-1-7839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12243 0 0,'0'0'8675'0'0,"7"30"-8167"0"0,4 14-322 0 0,3 10 321 0 0,9 69 0 0 0,-22-115-418 0 0,13 72 507 0 0,-12-73-663 0 0,-1 0 0 0 0,1 0 0 0 0,1-1 0 0 0,0 1 0 0 0,0 0 0 0 0,0-1 0 0 0,0 0 0 0 0,9 10 0 0 0,-11-14-79 0 0,0-1 1 0 0,0 0 0 0 0,1 0 0 0 0,-1 0-1 0 0,1 0 1 0 0,-1-1 0 0 0,0 1 0 0 0,1 0-1 0 0,0 0 1 0 0,-1-1 0 0 0,1 1 0 0 0,-1-1-1 0 0,1 0 1 0 0,3 1 0 0 0,14-1-5711 0 0,-14 0 2319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11210 0 0,'0'0'12068'0'0,"9"-12"-11942"0"0,28-31-5 0 0,-35 42-112 0 0,-1 0-1 0 0,0 0 1 0 0,1 0-1 0 0,-1 1 1 0 0,1-1-1 0 0,-1 1 1 0 0,1-1-1 0 0,-1 1 1 0 0,1 0-1 0 0,-1-1 1 0 0,1 1-1 0 0,0 0 1 0 0,-1 0-1 0 0,1 0 1 0 0,-1 0-1 0 0,1 0 1 0 0,-1 1-1 0 0,1-1 1 0 0,0 0-1 0 0,-1 1 1 0 0,1-1-1 0 0,-1 1 1 0 0,0-1-1 0 0,1 1 1 0 0,-1 0 0 0 0,1 0-1 0 0,-1 0 1 0 0,2 1-1 0 0,31 28 179 0 0,-33-29-180 0 0,6 7 24 0 0,0 1-1 0 0,-1 0 1 0 0,-1 0-1 0 0,0 1 1 0 0,0-1-1 0 0,0 1 1 0 0,-2 0-1 0 0,1 1 1 0 0,-1-1-1 0 0,0 1 1 0 0,-1-1-1 0 0,-1 1 1 0 0,1 0-1 0 0,-2-1 1 0 0,1 1-1 0 0,-3 16 1 0 0,1-13 127 0 0,0 1 1 0 0,-2 0-1 0 0,1 0 1 0 0,-2-1-1 0 0,0 0 1 0 0,-1 0-1 0 0,0 0 1 0 0,-1 0-1 0 0,-1-1 1 0 0,0 0-1 0 0,-12 17 1 0 0,18-28-7 0 0,-1 0 1 0 0,1 1-1 0 0,-1-1 1 0 0,0 0-1 0 0,0 0 0 0 0,0 0 1 0 0,0-1-1 0 0,0 1 1 0 0,0 0-1 0 0,0-1 0 0 0,-1 1 1 0 0,1-1-1 0 0,0 0 1 0 0,-1 0-1 0 0,1 0 0 0 0,-1 0 1 0 0,-3 1-1 0 0,5-2 46 0 0,3-3-164 0 0,1 0 1 0 0,-1 1-1 0 0,0-1 1 0 0,1 1-1 0 0,0 0 1 0 0,-1 0 0 0 0,1 0-1 0 0,0 0 1 0 0,6-3-1 0 0,5-4 21 0 0,21-16 75 0 0,0 1 1 0 0,2 1-1 0 0,48-21 1 0 0,-64 34-558 0 0,1 2 0 0 0,0 0 0 0 0,0 1 0 0 0,1 1 0 0 0,0 2 0 0 0,0 0 0 0 0,38-1 0 0 0,-60 5 167 0 0,20 2-2127 0 0,-9 4-6069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12403 0 0,'0'0'8924'0'0,"15"0"-8641"0"0,0 0-202 0 0,-1 1 0 0 0,1 0 0 0 0,0 1 0 0 0,27 8 0 0 0,-38-9-17 0 0,0 0-1 0 0,0 0 0 0 0,0 0 0 0 0,0 1 0 0 0,0 0 0 0 0,-1 0 1 0 0,1 0-1 0 0,-1 0 0 0 0,1 1 0 0 0,-1-1 0 0 0,0 1 0 0 0,0 0 1 0 0,0 0-1 0 0,0 0 0 0 0,-1 0 0 0 0,1 0 0 0 0,-1 1 1 0 0,0-1-1 0 0,0 1 0 0 0,0-1 0 0 0,0 1 0 0 0,-1 0 0 0 0,1 0 1 0 0,-1 0-1 0 0,0 0 0 0 0,1 8 0 0 0,-2-5 46 0 0,1 1 0 0 0,-2 0 0 0 0,1-1 0 0 0,-1 1 0 0 0,0-1 0 0 0,-1 1 0 0 0,0-1 0 0 0,0 1 0 0 0,-1-1 0 0 0,1 0 0 0 0,-2 0 0 0 0,1 0 0 0 0,-8 10 0 0 0,3-7 82 0 0,1-1 0 0 0,-2 0 0 0 0,1 0 0 0 0,-1-1 0 0 0,0 0 0 0 0,-1-1 0 0 0,-21 12 0 0 0,20-11 117 0 0,8-5-141 0 0,0-1-1 0 0,0 0 0 0 0,0-1 0 0 0,0 1 0 0 0,0 0 0 0 0,0-1 0 0 0,-1 1 1 0 0,1-1-1 0 0,-6 1 0 0 0,8-2 218 0 0,37-11-237 0 0,42-15-88 0 0,126-24 1 0 0,-126 33-203 0 0,4 7-935 0 0,-41 7-1244 0 0,-2-4-3771 0 0,-27 4-4008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0 0 0,'0'0'21885'0'0,"-7"-4"-21060"0"0,-20-14-139 0 0,27 18-647 0 0,0 0 0 0 0,0 0 0 0 0,0 0 1 0 0,0 0-1 0 0,0 0 0 0 0,0-1 0 0 0,-1 1 1 0 0,1 0-1 0 0,0 0 0 0 0,0 0 0 0 0,0 0 1 0 0,0 0-1 0 0,0 0 0 0 0,0-1 0 0 0,0 1 1 0 0,0 0-1 0 0,0 0 0 0 0,0 0 0 0 0,0 0 0 0 0,0-1 1 0 0,0 1-1 0 0,0 0 0 0 0,0 0 0 0 0,0 0 1 0 0,0 0-1 0 0,0 0 0 0 0,0-1 0 0 0,0 1 1 0 0,0 0-1 0 0,0 0 0 0 0,0 0 0 0 0,1 0 1 0 0,-1 0-1 0 0,0 0 0 0 0,0-1 0 0 0,0 1 1 0 0,0 0-1 0 0,0 0 0 0 0,0 0 0 0 0,0 0 1 0 0,0 0-1 0 0,1 0 0 0 0,-1 0 0 0 0,0 0 1 0 0,0 0-1 0 0,0-1 0 0 0,0 1 0 0 0,0 0 0 0 0,1 0 1 0 0,-1 0-1 0 0,0 0 0 0 0,0 0 0 0 0,0 0 1 0 0,0 0-1 0 0,0 0 0 0 0,1 0 0 0 0,16-6 537 0 0,16-1-466 0 0,-23 6-93 0 0,0 2 1 0 0,0-1 0 0 0,0 1-1 0 0,0 0 1 0 0,0 1 0 0 0,0 0 0 0 0,-1 1-1 0 0,14 5 1 0 0,-20-6 7 0 0,1 0-1 0 0,-1 0 0 0 0,0 0 1 0 0,0 1-1 0 0,0 0 1 0 0,0-1-1 0 0,0 1 1 0 0,-1 0-1 0 0,1 0 1 0 0,-1 0-1 0 0,0 1 1 0 0,0-1-1 0 0,0 1 1 0 0,0-1-1 0 0,-1 1 1 0 0,1-1-1 0 0,-1 1 1 0 0,0 0-1 0 0,0 0 1 0 0,0 0-1 0 0,0 0 1 0 0,-1-1-1 0 0,0 9 0 0 0,1 8 38 0 0,-1 0 0 0 0,-2 0 0 0 0,0 0 0 0 0,0 0 0 0 0,-2 0 0 0 0,-1 0-1 0 0,0-1 1 0 0,-2 0 0 0 0,0 0 0 0 0,-1-1 0 0 0,0 0 0 0 0,-23 34 0 0 0,127-100-477 0 0,-86 43 433 0 0,-5 2-10 0 0,0 1 0 0 0,0-1 1 0 0,1 1-1 0 0,-1-1 0 0 0,0 1 1 0 0,1 1-1 0 0,0-1 0 0 0,-1 1 0 0 0,1 0 1 0 0,0 1-1 0 0,10-1 0 0 0,-15 2 25 0 0,0 0-1 0 0,0 0 0 0 0,0 0 1 0 0,-1 0-1 0 0,1 0 1 0 0,0 1-1 0 0,0-1 0 0 0,-1 0 1 0 0,1 0-1 0 0,-1 1 1 0 0,1-1-1 0 0,-1 0 0 0 0,1 1 1 0 0,-1-1-1 0 0,0 0 1 0 0,0 1-1 0 0,0-1 0 0 0,0 1 1 0 0,0-1-1 0 0,0 0 1 0 0,0 1-1 0 0,0-1 1 0 0,-1 2-1 0 0,-5 36 469 0 0,-6-6-588 0 0,-1-1 0 0 0,-2 0-1 0 0,-1-1 1 0 0,-1-1 0 0 0,-2 0 0 0 0,-32 39-1 0 0,48-67-60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4625 0 0,'0'0'13922'0'0,"-3"-3"-13688"0"0,3 3-224 0 0,0-1-1 0 0,-1 1 0 0 0,1 0 0 0 0,0-1 0 0 0,-1 1 1 0 0,1 0-1 0 0,0-1 0 0 0,0 1 0 0 0,-1 0 0 0 0,1-1 1 0 0,0 1-1 0 0,0-1 0 0 0,0 1 0 0 0,-1 0 0 0 0,1-1 1 0 0,0 1-1 0 0,0-1 0 0 0,0 1 0 0 0,0-1 0 0 0,0 1 1 0 0,0-1-1 0 0,0 1 0 0 0,0 0 0 0 0,0-1 0 0 0,0 1 1 0 0,0-1-1 0 0,1 1 0 0 0,-1-1 0 0 0,0 1 0 0 0,0 0 1 0 0,0-1-1 0 0,0 1 0 0 0,1-1 0 0 0,-1 1 1 0 0,0 0-1 0 0,0-1 0 0 0,1 1 0 0 0,-1 0 0 0 0,0-1 1 0 0,1 1-1 0 0,-1 0 0 0 0,0-1 0 0 0,1 1 0 0 0,-1 0 1 0 0,1 0-1 0 0,-1 0 0 0 0,0-1 0 0 0,1 1 0 0 0,0 0 1 0 0,35-6 479 0 0,-25 6-383 0 0,0 1 0 0 0,0 0 0 0 0,0 0-1 0 0,0 1 1 0 0,18 5 0 0 0,-18-2-66 0 0,-1 0 0 0 0,1 0 0 0 0,-1 2 0 0 0,0-1 0 0 0,0 1 0 0 0,-1 0 0 0 0,1 1 0 0 0,11 13 0 0 0,-16-15 0 0 0,-1 1 0 0 0,0-1 0 0 0,0 0-1 0 0,0 1 1 0 0,-1 0 0 0 0,0 0 0 0 0,0 0 0 0 0,0 0 0 0 0,-1 1 0 0 0,0-1 0 0 0,-1 1 0 0 0,0-1 0 0 0,0 1 0 0 0,-1 11 0 0 0,0-11 80 0 0,-1-1 0 0 0,0 1 1 0 0,0 0-1 0 0,-1 0 0 0 0,0-1 1 0 0,0 1-1 0 0,-1-1 0 0 0,0 0 1 0 0,0 1-1 0 0,-1-1 0 0 0,0-1 1 0 0,0 1-1 0 0,0-1 0 0 0,-1 1 1 0 0,0-1-1 0 0,-1 0 0 0 0,1-1 1 0 0,-1 0-1 0 0,0 0 0 0 0,0 0 1 0 0,-1 0-1 0 0,1-1 0 0 0,-1 0 1 0 0,0 0-1 0 0,0-1 0 0 0,0 0 1 0 0,-1 0-1 0 0,1-1 0 0 0,-1 0 1 0 0,0 0-1 0 0,1-1 0 0 0,-1 0 1 0 0,-13 0-1 0 0,20-1 358 0 0,17-19-294 0 0,-4 8-50 0 0,0 2 1 0 0,1-1 0 0 0,0 2 0 0 0,1-1 0 0 0,0 2-1 0 0,0 0 1 0 0,0 1 0 0 0,1 0 0 0 0,29-7 0 0 0,-20 8-172 0 0,1 0 1 0 0,0 2 0 0 0,1 1 0 0 0,-1 1 0 0 0,38 3-1 0 0,4 8-893 0 0,-2 1-2907 0 0,-20-11-6153 0 0,-29-3-1413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6745 0 0,'0'0'16032'0'0,"12"-11"-15736"0"0,-9 8-282 0 0,56-46 224 0 0,-53 45-212 0 0,1 0 0 0 0,-1 1 0 0 0,1-1 0 0 0,0 1 0 0 0,0 1-1 0 0,0-1 1 0 0,0 1 0 0 0,1 0 0 0 0,-1 1 0 0 0,0 0 0 0 0,9-1 0 0 0,-15 2-14 0 0,0 0 0 0 0,0 1 0 0 0,0-1 0 0 0,0 0 0 0 0,0 0 1 0 0,0 1-1 0 0,0-1 0 0 0,0 0 0 0 0,0 1 0 0 0,0-1 0 0 0,0 1 0 0 0,0-1 0 0 0,-1 1 1 0 0,1-1-1 0 0,0 1 0 0 0,0 0 0 0 0,0-1 0 0 0,-1 1 0 0 0,1 0 0 0 0,-1 0 1 0 0,1-1-1 0 0,0 1 0 0 0,-1 0 0 0 0,1 2 0 0 0,7 29 426 0 0,-8-21-293 0 0,0 0 0 0 0,0 0-1 0 0,-5 22 1 0 0,0-20-89 0 0,0 0 1 0 0,0 0-1 0 0,-1-1 1 0 0,-1 0-1 0 0,0 0 1 0 0,0 0-1 0 0,-16 16 0 0 0,11-11 14 0 0,0 0 0 0 0,-12 22 0 0 0,68-49-593 0 0,-36 8 508 0 0,29-6 37 0 0,-26 5-8 0 0,-1 0-1 0 0,0 0 1 0 0,0 2 0 0 0,1-1-1 0 0,-1 1 1 0 0,1 1-1 0 0,0-1 1 0 0,-1 2 0 0 0,1 0-1 0 0,11 2 1 0 0,-20-2 5 0 0,0 1-1 0 0,-1-1 1 0 0,1 1 0 0 0,0 0 0 0 0,-1 0 0 0 0,1-1 0 0 0,-1 1-1 0 0,0 0 1 0 0,0 0 0 0 0,0 0 0 0 0,0 0 0 0 0,0 1 0 0 0,0-1-1 0 0,0 0 1 0 0,0 0 0 0 0,-1 1 0 0 0,0-1 0 0 0,1 0 0 0 0,-1 0-1 0 0,0 1 1 0 0,0-1 0 0 0,0 4 0 0 0,-3 55 261 0 0,3-61-277 0 0,-3 17-6 0 0,-1-1 1 0 0,0 1-1 0 0,-1-1 1 0 0,-1 0-1 0 0,0-1 1 0 0,-1 1-1 0 0,-1-1 1 0 0,0-1-1 0 0,-2 1 0 0 0,-15 18 1 0 0,17-24 474 0 0,2-5-3305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6233 0 0,'0'0'14526'0'0,"-10"30"-13892"0"0,-27 94-126 0 0,35-119-455 0 0,1 1-1 0 0,0-1 1 0 0,0 0 0 0 0,0 1 0 0 0,0-1 0 0 0,1 0 0 0 0,0 1 0 0 0,0-1 0 0 0,0 0-1 0 0,1 1 1 0 0,0-1 0 0 0,0 0 0 0 0,2 8 0 0 0,-2-11-24 0 0,1 0-1 0 0,-1 1 1 0 0,0-1-1 0 0,1 0 1 0 0,-1 0 0 0 0,1 0-1 0 0,0 0 1 0 0,0 0 0 0 0,0 0-1 0 0,-1-1 1 0 0,2 1 0 0 0,-1-1-1 0 0,0 1 1 0 0,0-1 0 0 0,0 0-1 0 0,1 1 1 0 0,-1-1 0 0 0,1-1-1 0 0,2 2 1 0 0,0-1 26 0 0,0 0 1 0 0,1-1 0 0 0,-1 1-1 0 0,0-1 1 0 0,1 0 0 0 0,-1 0-1 0 0,0-1 1 0 0,0 0 0 0 0,1 0-1 0 0,-1 0 1 0 0,0-1-1 0 0,0 1 1 0 0,0-1 0 0 0,0 0-1 0 0,-1-1 1 0 0,1 1 0 0 0,0-1-1 0 0,-1 0 1 0 0,5-4 0 0 0,-2 0 6 0 0,0-1 1 0 0,-1 1 0 0 0,0-2-1 0 0,0 1 1 0 0,0-1 0 0 0,6-15-1 0 0,-10 20-24 0 0,0 0-1 0 0,0-1 1 0 0,-1 1 0 0 0,1 0-1 0 0,-1-1 1 0 0,0 1-1 0 0,0-1 1 0 0,-1 0-1 0 0,1 1 1 0 0,-1-1 0 0 0,0 0-1 0 0,0 1 1 0 0,-1-1-1 0 0,1 0 1 0 0,-1 1 0 0 0,-3-9-1 0 0,2 10-32 0 0,0 0-1 0 0,-1 0 1 0 0,1 0-1 0 0,-1 0 1 0 0,0 1-1 0 0,0-1 1 0 0,0 1-1 0 0,0 0 1 0 0,-1 0-1 0 0,1 0 1 0 0,0 0-1 0 0,-1 0 1 0 0,0 1-1 0 0,1-1 1 0 0,-1 1-1 0 0,0 0 1 0 0,0 0-1 0 0,-7 0 1 0 0,-71-5-831 0 0,82 6 711 0 0,-1 0 1 0 0,1 0-1 0 0,-1 0 1 0 0,1 0-1 0 0,-1 1 0 0 0,1-1 1 0 0,0 0-1 0 0,-1 0 0 0 0,1 0 1 0 0,-1 0-1 0 0,1 0 1 0 0,-1 0-1 0 0,1 0 0 0 0,-1-1 1 0 0,1 1-1 0 0,0 0 1 0 0,-1 0-1 0 0,1 0 0 0 0,-1 0 1 0 0,1 0-1 0 0,0-1 1 0 0,-1 1-1 0 0,1 0 0 0 0,-1 0 1 0 0,1-1-1 0 0,0 1 1 0 0,-1 0-1 0 0,1-1 0 0 0,0 1 1 0 0,-1 0-1 0 0,1-1 1 0 0,0 1-1 0 0,0 0 0 0 0,0-1 1 0 0,-1 1-1 0 0,1-1 1 0 0,0 1-1 0 0,0 0 0 0 0,0-1 1 0 0,0 1-1 0 0,0-1 0 0 0,-1 1 1 0 0,1-1-1 0 0,0 1 1 0 0,0-1-1 0 0,14-16-11215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15035 0 0,'0'0'8821'0'0,"-20"30"-8616"0"0,-63 97 6 0 0,79-122-160 0 0,0 0 1 0 0,0 1 0 0 0,1-1-1 0 0,0 1 1 0 0,0 0-1 0 0,0 0 1 0 0,1 1-1 0 0,0-1 1 0 0,0 0 0 0 0,0 1-1 0 0,-1 9 1 0 0,0 7 282 0 0,2-22-325 0 0,1 0 0 0 0,0 0-1 0 0,0 0 1 0 0,0-1 0 0 0,-1 1-1 0 0,1 0 1 0 0,0 0 0 0 0,0 0-1 0 0,0 0 1 0 0,0 0 0 0 0,0-1-1 0 0,0 1 1 0 0,1 0 0 0 0,-1 0-1 0 0,0 0 1 0 0,0 0 0 0 0,1-1-1 0 0,-1 1 1 0 0,0 0 0 0 0,1 0-1 0 0,-1-1 1 0 0,1 1 0 0 0,-1 0 0 0 0,1 0-1 0 0,-1-1 1 0 0,1 1 0 0 0,-1-1-1 0 0,1 1 1 0 0,0 0 0 0 0,-1-1-1 0 0,1 1 1 0 0,1 0 0 0 0,1 0 17 0 0,0 0 1 0 0,0 0 0 0 0,1 0 0 0 0,-1 0 0 0 0,0-1 0 0 0,1 1 0 0 0,-1-1 0 0 0,0 0 0 0 0,4 0 0 0 0,5 0 123 0 0,1-2 1 0 0,-1 1-1 0 0,23-7 1 0 0,-5-4 5 0 0,-2-1 1 0 0,0-1-1 0 0,0-2 1 0 0,44-33-1 0 0,-3 2-390 0 0,-66 46 88 0 0,-1 0-1 0 0,0-1 1 0 0,0 1-1 0 0,0-1 1 0 0,0 0-1 0 0,0 0 0 0 0,0 0 1 0 0,-1 1-1 0 0,1-2 1 0 0,0 1-1 0 0,-1 0 1 0 0,0 0-1 0 0,3-5 1 0 0,-1-11-10462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17956 0 0,'0'0'5532'0'0,"-1"30"-4469"0"0,-1 2-809 0 0,-1 28 398 0 0,6 78-1 0 0,0-106-1242 0 0,-2-7 1048 0 0,1 0 0 0 0,1-1 0 0 0,8 27 1 0 0,-9-43-873 0 0,0-1 1 0 0,1 0 0 0 0,0 0 0 0 0,1 0 0 0 0,7 12-1 0 0,-8-15-402 0 0,1 0 0 0 0,-1-1 0 0 0,0 1 0 0 0,1-1-1 0 0,0 0 1 0 0,-1 0 0 0 0,2 0 0 0 0,-1 0 0 0 0,0-1 0 0 0,6 3-1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11266 0 0,'0'0'8989'0'0,"29"-6"-8750"0"0,138-29 151 0 0,-157 33-246 0 0,1 0 0 0 0,0 1-1 0 0,-1 0 1 0 0,18 2-1 0 0,-25-1-86 0 0,1 0 0 0 0,0 1-1 0 0,-1 0 1 0 0,1 0 0 0 0,0 0-1 0 0,-1 0 1 0 0,1 0 0 0 0,-1 1-1 0 0,0-1 1 0 0,1 1 0 0 0,-1 0-1 0 0,0 0 1 0 0,0 1 0 0 0,0-1-1 0 0,4 5 1 0 0,10 17 221 0 0,-2 1-1 0 0,0 0 1 0 0,-2 0 0 0 0,-1 2 0 0 0,-1 0-1 0 0,12 44 1 0 0,11 24-76 0 0,62 139 97 0 0,214 601 270 0 0,-283-744-453 0 0,56 219 857 0 0,-70-248-200 0 0,-2 1 0 0 0,4 125 1 0 0,-15-181-679 0 0,-1 1 0 0 0,1-1 1 0 0,-1 0-1 0 0,0 1 1 0 0,-1-1-1 0 0,0 0 1 0 0,0 1-1 0 0,0-1 1 0 0,-1 0-1 0 0,0-1 1 0 0,0 1-1 0 0,-1 0 1 0 0,0-1-1 0 0,0 0 1 0 0,-8 9-1 0 0,3-6-61 0 0,-2 0 0 0 0,1 0 0 0 0,-1-1 1 0 0,0 0-1 0 0,-1-1 0 0 0,0-1 0 0 0,-21 10 0 0 0,17-10-48 0 0,0 0 1 0 0,0 0-1 0 0,0-2 0 0 0,0 0 1 0 0,-1-1-1 0 0,-24 2 0 0 0,31-5-319 0 0,0 0 0 0 0,0-1 0 0 0,0 0-1 0 0,-19-4 1 0 0,22 2-442 0 0,-1 1 1 0 0,1-1-1 0 0,0 0 1 0 0,0-1-1 0 0,0 1 0 0 0,-12-9 1 0 0,0-3-6903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11184 2094 0 0 0,'0'0'16440'0'0,"-2"4"-15496"0"0,2-3-896 0 0,-1-1 0 0 0,1 1 0 0 0,0-1 0 0 0,-1 1 0 0 0,1-1 0 0 0,-1 1 0 0 0,1-1 0 0 0,-1 1 0 0 0,1-1 0 0 0,-1 1 0 0 0,0-1 0 0 0,1 0 0 0 0,-1 1 0 0 0,0-1 0 0 0,1 0 1 0 0,-1 1-1 0 0,0-1 0 0 0,1 0 0 0 0,-1 0 0 0 0,0 0 0 0 0,1 0 0 0 0,-1 0 0 0 0,0 1 0 0 0,1-1 0 0 0,-1-1 0 0 0,0 1 0 0 0,1 0 0 0 0,-1 0 0 0 0,0 0 0 0 0,0 0 0 0 0,1 0 0 0 0,-1-1 0 0 0,0 1 0 0 0,-37-17 957 0 0,-37-34-125 0 0,-150-125-316 0 0,-108-79-82 0 0,235 186-301 0 0,-162-83 0 0 0,81 69-99 0 0,-3 9-1 0 0,-4 7 1 0 0,-2 9 0 0 0,-239-42-1 0 0,-790-69 291 0 0,-526 9-148 0 0,-6 94 172 0 0,749 51 145 0 0,3-61-4 0 0,268-26-314 0 0,112 14 147 0 0,-259 39 696 0 0,983 37-2266 0 0,-83 11 1200 0 0,-22 1-7 0 0,1-1 1 0 0,0 1-1 0 0,0 0 0 0 0,0 0 1 0 0,0 0-1 0 0,0 0 1 0 0,-1 0-1 0 0,1 0 0 0 0,0 1 1 0 0,0-1-1 0 0,0 1 0 0 0,-1 0 1 0 0,1 0-1 0 0,0 0 0 0 0,-1 0 1 0 0,1 1-1 0 0,-1-1 1 0 0,1 1-1 0 0,-1-1 0 0 0,1 1 1 0 0,-1 0-1 0 0,0 0 0 0 0,0 0 1 0 0,0 0-1 0 0,0 0 1 0 0,-1 0-1 0 0,1 1 0 0 0,1 2 1 0 0,48 77 139 0 0,-4 1 0 0 0,-4 3 0 0 0,37 104 0 0 0,-74-173-131 0 0,102 289 381 0 0,-171-404 460 0 0,38 46-900 0 0,2 0 0 0 0,3-1 0 0 0,2-2 0 0 0,2 1 0 0 0,3-2 0 0 0,2 0 0 0 0,3-1-1 0 0,2 1 1 0 0,2-78 0 0 0,7 107 15 0 0,0 0 0 0 0,1 0 0 0 0,2 0 0 0 0,1 1 1 0 0,1 0-1 0 0,1 1 0 0 0,1-1 0 0 0,1 2 0 0 0,1-1 0 0 0,25-35 0 0 0,-28 45 111 0 0,-10 12 331 0 0,-20 19 437 0 0,5-2-999 0 0,-26 15 193 0 0,-48 25 1 0 0,-39 28 149 0 0,94-55-127 0 0,9-6-51 0 0,0-1 0 0 0,-1-2 0 0 0,-44 23-1 0 0,63-35-1108 0 0,21-5-6896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4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5140 1591 0 0 0,'0'0'707'0'0,"5"37"1783"0"0,-7-31-2098 0 0,0 0-1 0 0,-1 0 1 0 0,0 0 0 0 0,0 0 0 0 0,0 0 0 0 0,0-1 0 0 0,-1 0 0 0 0,0 0 0 0 0,0 0 0 0 0,0 0-1 0 0,-1 0 1 0 0,-5 4 0 0 0,1-1 67 0 0,-43 43 1125 0 0,-2-2 0 0 0,-110 76 0 0 0,-139 59-724 0 0,-427 169-566 0 0,-27-57-222 0 0,-185-1-32 0 0,762-255-85 0 0,-1-8 0 0 0,-2-8 0 0 0,-249 2 0 0 0,360-26 144 0 0,-1-3-1 0 0,1-3 0 0 0,0-4 0 0 0,0-2 0 0 0,2-4 0 0 0,-123-44 0 0 0,160 46 3 0 0,0-1 0 0 0,1-3 0 0 0,0 0 0 0 0,2-2 1 0 0,0-1-1 0 0,-40-38 0 0 0,49 38-3 0 0,1 0 0 0 0,1-2-1 0 0,2 0 1 0 0,0-1 0 0 0,1-1 0 0 0,1 0 0 0 0,2-1 0 0 0,-21-55 0 0 0,21 34-72 0 0,1-1 1 0 0,2 0-1 0 0,3-1 1 0 0,2 0 0 0 0,1 0-1 0 0,3 0 1 0 0,2 0-1 0 0,3 0 1 0 0,18-95 0 0 0,-4 61 5 0 0,5 0 0 0 0,3 2 1 0 0,4 1-1 0 0,75-144 1 0 0,-55 138-50 0 0,3 3 0 0 0,5 2 1 0 0,2 2-1 0 0,126-123 0 0 0,-75 99-46 0 0,3 5 0 0 0,185-120-1 0 0,-180 145 21 0 0,2 5 0 0 0,4 5 0 0 0,3 6-1 0 0,1 6 1 0 0,142-37 0 0 0,-84 41 10 0 0,1 8 1 0 0,3 8-1 0 0,210-7 1 0 0,-242 31 22 0 0,1 7 1 0 0,-1 7-1 0 0,0 6 0 0 0,-1 8 1 0 0,159 42-1 0 0,-224-37 29 0 0,-2 4 1 0 0,-1 4-1 0 0,152 81 1 0 0,-177-77 15 0 0,-3 2 0 0 0,-1 3 1 0 0,-2 3-1 0 0,-2 2 1 0 0,76 83-1 0 0,-107-101 5 0 0,-1 2 1 0 0,-1 0-1 0 0,-2 1 0 0 0,-1 1 1 0 0,-1 2-1 0 0,-2 0 0 0 0,-2 0 1 0 0,-2 2-1 0 0,14 50 0 0 0,-21-54 39 0 0,-1-1-1 0 0,-1 1 1 0 0,-2 0-1 0 0,-1 0 1 0 0,-2 1 0 0 0,-2-1-1 0 0,0 0 1 0 0,-3 0-1 0 0,-1-1 1 0 0,-1 1-1 0 0,-14 38 1 0 0,-1-15 77 0 0,-2-1 1 0 0,-3-1 0 0 0,-67 101 0 0 0,-127 136-1261 0 0,164-220-122 0 0,27-30-1305 0 0,11-13-2465 0 0,12-19 2010 0 0,-2 3-3005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4537 0 0,'0'0'12351'0'0,"7"-3"-11926"0"0,117-51-224 0 0,148-42-1 0 0,-267 95-872 0 0,40-10 729 0 0,-23 11-3018 0 0,-8 8-6127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5921 0 0,'0'0'8265'0'0,"10"26"-7671"0"0,-4-9-492 0 0,61 186 1247 0 0,42 338 1810 0 0,-90-438-2741 0 0,190 1094 1768 0 0,-28-289-1144 0 0,-76-289 422 0 0,-105-615-1425 0 0,0 0 0 0 0,1-1 0 0 0,-1 1 0 0 0,1 0 0 0 0,0 0 0 0 0,0-1 0 0 0,0 1 0 0 0,1 0 0 0 0,-1-1 0 0 0,1 1 0 0 0,0-1 1 0 0,0 0-1 0 0,3 4 0 0 0,-3-5 9 0 0,1-1 1 0 0,-1 0-1 0 0,1 1 1 0 0,0-1 0 0 0,-1 0-1 0 0,1 0 1 0 0,0 0-1 0 0,0-1 1 0 0,-1 1 0 0 0,1-1-1 0 0,0 1 1 0 0,0-1 0 0 0,0 0-1 0 0,0 0 1 0 0,0-1-1 0 0,-1 1 1 0 0,6-1 0 0 0,13-4 182 0 0,1 0 1 0 0,-1-2 0 0 0,0 0 0 0 0,0-1 0 0 0,33-20 0 0 0,-15 10-114 0 0,5-4-119 0 0,-18 8 35 0 0,50-17 0 0 0,-66 28-172 0 0,0 0 0 0 0,0 1 0 0 0,1 0 1 0 0,-1 1-1 0 0,11 0 0 0 0,-20 1 71 0 0,0 0 1 0 0,0 0-1 0 0,0 1 0 0 0,0-1 0 0 0,0 0 0 0 0,0 1 1 0 0,0-1-1 0 0,0 1 0 0 0,0-1 0 0 0,0 1 1 0 0,0-1-1 0 0,0 1 0 0 0,0 0 0 0 0,-1 0 1 0 0,1-1-1 0 0,0 1 0 0 0,0 0 0 0 0,-1 0 1 0 0,1 0-1 0 0,-1 0 0 0 0,1-1 0 0 0,-1 1 1 0 0,1 2-1 0 0,5 11-2889 0 0,-1 0-4534 0 0,-5-13 7251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37 4529 0 0,'0'0'11220'0'0,"-5"30"-10391"0"0,-10 101-105 0 0,14-120-627 0 0,0 0 0 0 0,1 0 0 0 0,1 1 0 0 0,0-1 0 0 0,1 0 0 0 0,-1 0 0 0 0,2 0 0 0 0,0-1 0 0 0,0 1 0 0 0,1 0 0 0 0,1-1 0 0 0,-1 0 0 0 0,1 0 0 0 0,1-1 0 0 0,10 14 0 0 0,-11-15-38 0 0,-2-3-9 0 0,0 0 1 0 0,1 0-1 0 0,-1 0 0 0 0,1-1 0 0 0,0 1 0 0 0,1-1 0 0 0,-1 0 0 0 0,1 0 0 0 0,0-1 0 0 0,0 1 0 0 0,0-1 0 0 0,0 0 0 0 0,1-1 0 0 0,-1 1 0 0 0,1-1 0 0 0,-1 0 0 0 0,1 0 1 0 0,0-1-1 0 0,0 1 0 0 0,0-1 0 0 0,0-1 0 0 0,0 1 0 0 0,8-1 0 0 0,-6-1 64 0 0,0-1 0 0 0,0 1 0 0 0,0-1 1 0 0,0-1-1 0 0,-1 1 0 0 0,1-1 0 0 0,-1-1 0 0 0,1 1 1 0 0,-1-1-1 0 0,-1-1 0 0 0,1 1 0 0 0,0-1 0 0 0,-1 0 0 0 0,0-1 1 0 0,0 1-1 0 0,-1-1 0 0 0,6-8 0 0 0,-2 2-2 0 0,-1-1-1 0 0,0-1 0 0 0,-1 1 1 0 0,0-1-1 0 0,-2 0 1 0 0,1-1-1 0 0,-2 0 1 0 0,0 1-1 0 0,0-2 0 0 0,-2 1 1 0 0,0 0-1 0 0,0 0 1 0 0,-2-1-1 0 0,0 1 1 0 0,-2-22-1 0 0,0 31-74 0 0,1 0-1 0 0,-1 0 1 0 0,0 0-1 0 0,-1 0 1 0 0,0 0-1 0 0,0 0 0 0 0,0 1 1 0 0,0 0-1 0 0,-1-1 1 0 0,0 1-1 0 0,0 1 1 0 0,0-1-1 0 0,-1 0 1 0 0,1 1-1 0 0,-1 0 1 0 0,0 0-1 0 0,-1 1 1 0 0,1-1-1 0 0,0 1 1 0 0,-1 0-1 0 0,0 1 1 0 0,0-1-1 0 0,0 1 1 0 0,-6-2-1 0 0,-5 0-40 0 0,1 0-1 0 0,-1 0 1 0 0,1 2 0 0 0,-1 0 0 0 0,0 1-1 0 0,0 1 1 0 0,-32 3 0 0 0,40-1-93 0 0,1 0 1 0 0,1 0-1 0 0,-1 0 1 0 0,0 1-1 0 0,1 1 1 0 0,-9 4-1 0 0,15-7-24 0 0,0-1-1 0 0,0 1 0 0 0,-1-1 1 0 0,1 1-1 0 0,1 0 0 0 0,-1 0 1 0 0,0 0-1 0 0,0 0 0 0 0,0-1 1 0 0,0 1-1 0 0,0 0 0 0 0,1 0 1 0 0,-1 1-1 0 0,1-1 0 0 0,-1 0 0 0 0,0 0 1 0 0,1 0-1 0 0,0 0 0 0 0,-1 2 1 0 0,1-2-110 0 0,1 1 1 0 0,-1-1-1 0 0,1 0 1 0 0,-1 0-1 0 0,1 0 0 0 0,-1 0 1 0 0,1 1-1 0 0,0-1 1 0 0,0 0-1 0 0,-1 0 1 0 0,1 0-1 0 0,0-1 1 0 0,0 1-1 0 0,0 0 1 0 0,0 0-1 0 0,0 0 1 0 0,0-1-1 0 0,0 1 0 0 0,1 0 1 0 0,-1-1-1 0 0,0 1 1 0 0,0-1-1 0 0,3 1 1 0 0,12 4-5395 0 0,-4-1-4651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74 4393 0 0,'0'0'10637'0'0,"-19"29"-9857"0"0,-59 93-78 0 0,76-117-631 0 0,-1-1 0 0 0,0 1 0 0 0,1 0 0 0 0,0 0 0 0 0,0 0 0 0 0,0 0 0 0 0,1 0 0 0 0,0 0 0 0 0,0 0 0 0 0,0 0 0 0 0,0 1 0 0 0,1-1 0 0 0,0 0 0 0 0,1 10 0 0 0,0-12-50 0 0,0 0 0 0 0,0 0 0 0 0,0-1 0 0 0,0 1 0 0 0,0 0 0 0 0,1-1 0 0 0,-1 1 1 0 0,1-1-1 0 0,0 1 0 0 0,0-1 0 0 0,0 0 0 0 0,0 0 0 0 0,0 0 0 0 0,0 0 0 0 0,1 0 0 0 0,-1 0 0 0 0,1-1 0 0 0,4 3 0 0 0,-2-1 62 0 0,1-1 0 0 0,-1 0 0 0 0,1 0-1 0 0,-1-1 1 0 0,1 0 0 0 0,0 0 0 0 0,0 0 0 0 0,0-1 0 0 0,0 1-1 0 0,-1-2 1 0 0,1 1 0 0 0,0 0 0 0 0,0-1 0 0 0,0 0-1 0 0,-1-1 1 0 0,1 1 0 0 0,0-1 0 0 0,-1 0 0 0 0,6-3 0 0 0,-2-2 49 0 0,-1-1 1 0 0,0 1-1 0 0,0-1 1 0 0,-1-1-1 0 0,0 1 1 0 0,0-1-1 0 0,-1 0 1 0 0,0-1-1 0 0,-1 0 1 0 0,0 0-1 0 0,0 0 1 0 0,-1 0-1 0 0,-1-1 1 0 0,0 1-1 0 0,0-1 1 0 0,-1 0-1 0 0,0 0 1 0 0,-1 0-1 0 0,0 0 1 0 0,-1 0-1 0 0,-2-20 1 0 0,1 25-101 0 0,0 1 0 0 0,-1-1 1 0 0,0 0-1 0 0,0 1 0 0 0,0-1 0 0 0,-1 1 1 0 0,0 0-1 0 0,0 0 0 0 0,0 0 0 0 0,0 0 1 0 0,-1 1-1 0 0,0-1 0 0 0,0 1 0 0 0,0 0 1 0 0,-1 0-1 0 0,1 0 0 0 0,-1 1 1 0 0,0-1-1 0 0,-6-2 0 0 0,4 2-138 0 0,0 1 0 0 0,0-1 0 0 0,0 2 1 0 0,-1-1-1 0 0,1 1 0 0 0,-1 0 0 0 0,1 0 0 0 0,-1 1 0 0 0,0 0 0 0 0,1 1 0 0 0,-1 0 1 0 0,0 0-1 0 0,0 0 0 0 0,-10 3 0 0 0,16-2-49 0 0,0 0 0 0 0,-1 0 0 0 0,1 0 0 0 0,0 0 1 0 0,0 0-1 0 0,0 1 0 0 0,0-1 0 0 0,0 1 0 0 0,0 0 0 0 0,0-1 0 0 0,0 1 1 0 0,1 0-1 0 0,-1 0 0 0 0,1 0 0 0 0,-1 0 0 0 0,1 0 0 0 0,0 1 0 0 0,0-1 0 0 0,0 0 1 0 0,0 0-1 0 0,0 1 0 0 0,0-1 0 0 0,1 1 0 0 0,-1 3 0 0 0,-4 31-3818 0 0,4-4-3806 0 0,1-30 6777 0 0,0 16-3978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16011 0 0,'0'0'5068'0'0,"29"-18"-4966"0"0,88-56-84 0 0,-110 69-17 0 0,0 0 1 0 0,1 1-1 0 0,0 0 0 0 0,-1 0 0 0 0,2 1 0 0 0,-1 0 1 0 0,0 0-1 0 0,0 1 0 0 0,14-2 0 0 0,8-2-15 0 0,-18 4 13 0 0,0 0 0 0 0,0 0 1 0 0,1 1-1 0 0,13 0 1 0 0,-21 43 1256 0 0,16 208 807 0 0,-4-100-1152 0 0,-7-87-629 0 0,0 18 2031 0 0,-46-85-1436 0 0,-26-10-691 0 0,44 11-1033 0 0,0-1 0 0 0,-34-12-1 0 0,49 15-474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95 12339 0 0,'0'0'3979'0'0,"-6"28"-2720"0"0,-19 91-199 0 0,23-111-947 0 0,1 1 0 0 0,0-1-1 0 0,0 0 1 0 0,0 0 0 0 0,1 1-1 0 0,0-1 1 0 0,1 0 0 0 0,0 0-1 0 0,0 1 1 0 0,1-1 0 0 0,0 0-1 0 0,0 0 1 0 0,1 0 0 0 0,0-1-1 0 0,0 1 1 0 0,1-1 0 0 0,0 1-1 0 0,1-1 1 0 0,8 11 0 0 0,-9-15-88 0 0,0 1-1 0 0,0-1 1 0 0,1 0 0 0 0,-1 0 0 0 0,1 0 0 0 0,0-1 0 0 0,0 0 0 0 0,0 0-1 0 0,0 0 1 0 0,0 0 0 0 0,0-1 0 0 0,0 0 0 0 0,1 0 0 0 0,-1 0 0 0 0,1-1-1 0 0,-1 1 1 0 0,0-2 0 0 0,1 1 0 0 0,-1 0 0 0 0,0-1 0 0 0,1 0 0 0 0,-1 0 0 0 0,0-1-1 0 0,0 1 1 0 0,0-1 0 0 0,8-4 0 0 0,0-1 56 0 0,0 0 1 0 0,0-1-1 0 0,0-1 1 0 0,-1 0-1 0 0,-1-1 0 0 0,0 0 1 0 0,0-1-1 0 0,0 0 1 0 0,-2-1-1 0 0,1 0 0 0 0,-2 0 1 0 0,1-1-1 0 0,-2 0 1 0 0,0-1-1 0 0,0 0 0 0 0,-2 0 1 0 0,1 0-1 0 0,-2 0 1 0 0,0-1-1 0 0,0 0 0 0 0,-2 0 1 0 0,0 0-1 0 0,0 0 1 0 0,-2-25-1 0 0,-1 36-28 0 0,0-1 1 0 0,0 0-1 0 0,-1 1 0 0 0,0-1 0 0 0,0 1 1 0 0,0 0-1 0 0,0-1 0 0 0,-1 1 0 0 0,1 0 1 0 0,-1 1-1 0 0,0-1 0 0 0,0 0 0 0 0,-1 1 1 0 0,1 0-1 0 0,-1-1 0 0 0,1 1 0 0 0,-1 1 1 0 0,0-1-1 0 0,0 0 0 0 0,0 1 0 0 0,-1 0 1 0 0,1 0-1 0 0,-1 0 0 0 0,1 1 0 0 0,-1 0 1 0 0,1-1-1 0 0,-7 1 0 0 0,-14-4-65 0 0,-1 1-1 0 0,0 2 1 0 0,-43 1 0 0 0,53 1-100 0 0,-27 6-28 0 0,25-3-1313 0 0,-1-1-3932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67 114 7626 0 0,'0'0'5633'0'0,"-9"30"-4218"0"0,-30 100-138 0 0,34-113-851 0 0,0 0-1 0 0,2 1 1 0 0,-2 27 0 0 0,5-37-287 0 0,0 0 0 0 0,1-1 1 0 0,0 1-1 0 0,0-1 1 0 0,1 1-1 0 0,0-1 1 0 0,3 8-1 0 0,-4-11-102 0 0,1 0 0 0 0,-1 0 0 0 0,1 0-1 0 0,0-1 1 0 0,0 1 0 0 0,1-1 0 0 0,-1 1 0 0 0,1-1-1 0 0,0 0 1 0 0,0 0 0 0 0,0 0 0 0 0,0 0-1 0 0,0-1 1 0 0,0 1 0 0 0,1-1 0 0 0,0 0 0 0 0,-1 0-1 0 0,1 0 1 0 0,0 0 0 0 0,0-1 0 0 0,0 1-1 0 0,0-1 1 0 0,0 0 0 0 0,0 0 0 0 0,0-1 0 0 0,0 1-1 0 0,0-1 1 0 0,1 0 0 0 0,-1 0 0 0 0,0 0-1 0 0,0-1 1 0 0,0 1 0 0 0,6-2 0 0 0,1-1 82 0 0,-1 0-1 0 0,1 0 1 0 0,0-1 0 0 0,-1-1-1 0 0,0 0 1 0 0,0 0 0 0 0,0-1 0 0 0,-1 0-1 0 0,0 0 1 0 0,0-1 0 0 0,10-10 0 0 0,-7 3-23 0 0,0 0 1 0 0,-1 0-1 0 0,-1-1 1 0 0,0 0 0 0 0,-1-1-1 0 0,-1 0 1 0 0,-1-1 0 0 0,0 0-1 0 0,-1 0 1 0 0,-1 0 0 0 0,0-1-1 0 0,2-20 1 0 0,-6 30-74 0 0,0 1-1 0 0,0 0 1 0 0,-1-1 0 0 0,0 1 0 0 0,0 0 0 0 0,-1-1-1 0 0,0 1 1 0 0,0 0 0 0 0,-1 0 0 0 0,0 0 0 0 0,0 0-1 0 0,-1 0 1 0 0,0 0 0 0 0,0 0 0 0 0,0 1-1 0 0,-1 0 1 0 0,0-1 0 0 0,0 1 0 0 0,-1 1 0 0 0,0-1-1 0 0,0 1 1 0 0,0 0 0 0 0,0 0 0 0 0,-1 0 0 0 0,0 1-1 0 0,0-1 1 0 0,0 1 0 0 0,-1 1 0 0 0,1 0 0 0 0,-1-1-1 0 0,0 2 1 0 0,-9-3 0 0 0,8 2-85 0 0,-1 1 0 0 0,1 0 0 0 0,-1 1-1 0 0,0-1 1 0 0,1 2 0 0 0,-1-1 0 0 0,0 1 0 0 0,0 1 0 0 0,0 0 0 0 0,-11 2 0 0 0,16-2-99 0 0,0 0 1 0 0,0 0-1 0 0,1 1 1 0 0,-1-1 0 0 0,1 1-1 0 0,-1-1 1 0 0,1 1 0 0 0,0 0-1 0 0,0 1 1 0 0,-1-1-1 0 0,1 0 1 0 0,1 1 0 0 0,-1 0-1 0 0,0 0 1 0 0,1-1 0 0 0,-1 2-1 0 0,1-1 1 0 0,0 0 0 0 0,0 0-1 0 0,0 1 1 0 0,1-1-1 0 0,-1 1 1 0 0,1-1 0 0 0,0 1-1 0 0,-2 7 1 0 0,1 34-5069 0 0,2-33 1977 0 0,0 8-6867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37 16516 0 0,'0'0'1841'0'0,"-22"32"-899"0"0,-69 103-7 0 0,87-130-837 0 0,-1 1 1 0 0,2 0-1 0 0,-1 1 1 0 0,0-1-1 0 0,1 1 1 0 0,1-1-1 0 0,-1 1 1 0 0,1 0 0 0 0,0 0-1 0 0,0 0 1 0 0,1 0-1 0 0,0 0 1 0 0,0 1-1 0 0,1-1 1 0 0,1 13-1 0 0,0 3 157 0 0,-2-18-225 0 0,1-1 0 0 0,1 0 0 0 0,-1 0 0 0 0,0 0 1 0 0,1 0-1 0 0,0 0 0 0 0,0 0 0 0 0,0 0 0 0 0,0 0 0 0 0,1-1 1 0 0,-1 1-1 0 0,1 0 0 0 0,0-1 0 0 0,0 1 0 0 0,1-1 0 0 0,-1 1 1 0 0,1-1-1 0 0,4 5 0 0 0,-2-5-19 0 0,0 0 0 0 0,0 0 0 0 0,0 0-1 0 0,1-1 1 0 0,-1 1 0 0 0,1-1 0 0 0,-1-1 0 0 0,1 1 0 0 0,0-1 0 0 0,-1 0 0 0 0,1 0 0 0 0,10-1 0 0 0,-4 0 25 0 0,1 0 1 0 0,0-1-1 0 0,-1-1 1 0 0,1 0 0 0 0,-1-1-1 0 0,0 0 1 0 0,0-1-1 0 0,0-1 1 0 0,0 0 0 0 0,-1 0-1 0 0,0-1 1 0 0,0 0 0 0 0,0-1-1 0 0,-1 0 1 0 0,0-1-1 0 0,9-9 1 0 0,-10 9 14 0 0,0-1 0 0 0,-1 0 0 0 0,0 0 0 0 0,-1-1 1 0 0,0 0-1 0 0,0 0 0 0 0,-1 0 0 0 0,0-1 0 0 0,-1 0 0 0 0,-1 0 0 0 0,1-1 0 0 0,-2 0 0 0 0,1 1 0 0 0,-2-1 0 0 0,0 0 0 0 0,1-21 1 0 0,-3 26-19 0 0,-2 0 0 0 0,1 1 0 0 0,-1-1 0 0 0,0 1 0 0 0,0-1 0 0 0,-1 1 0 0 0,1 0 0 0 0,-1 0 0 0 0,-1 0 0 0 0,1 0 1 0 0,-1 1-1 0 0,0-1 0 0 0,-1 1 0 0 0,1 0 0 0 0,-1 0 0 0 0,0 0 0 0 0,0 1 0 0 0,-1 0 0 0 0,1 0 0 0 0,-1 0 0 0 0,0 1 1 0 0,-6-3-1 0 0,0-1-110 0 0,0 1 1 0 0,0 1-1 0 0,-1 0 0 0 0,0 1 1 0 0,1 0-1 0 0,-1 1 1 0 0,-1 0-1 0 0,1 1 0 0 0,0 0 1 0 0,-21 1-1 0 0,30 2-20 0 0,0-1 0 0 0,-1 1 0 0 0,1 0 0 0 0,0 0 0 0 0,0 0-1 0 0,0 1 1 0 0,0 0 0 0 0,0-1 0 0 0,0 1 0 0 0,0 1 0 0 0,1-1 0 0 0,-1 0 0 0 0,1 1-1 0 0,-1 0 1 0 0,1 0 0 0 0,0 0 0 0 0,0 0 0 0 0,0 0 0 0 0,1 1 0 0 0,-1-1 0 0 0,1 1 0 0 0,0 0-1 0 0,0-1 1 0 0,0 1 0 0 0,0 0 0 0 0,1 0 0 0 0,-2 7 0 0 0,-9 54-3535 0 0,10-4-4620 0 0,2-36-1334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14835 0 0,'0'0'871'0'0,"-3"28"247"0"0,1-9-911 0 0,-4 27 581 0 0,2 0-1 0 0,2 0 1 0 0,5 56 0 0 0,-2-93-699 0 0,1 0 1 0 0,0 0 0 0 0,0 0 0 0 0,0 0-1 0 0,1-1 1 0 0,1 1 0 0 0,0-1 0 0 0,0 0-1 0 0,0 0 1 0 0,1 0 0 0 0,0 0 0 0 0,1-1-1 0 0,-1 0 1 0 0,1 0 0 0 0,1 0 0 0 0,-1-1-1 0 0,13 9 1 0 0,-12-11-66 0 0,-1 0 0 0 0,1-1 0 0 0,0 0 1 0 0,0-1-1 0 0,0 1 0 0 0,0-1 0 0 0,0 0 0 0 0,0-1 0 0 0,0 0 0 0 0,1 0 0 0 0,-1 0 0 0 0,1-1 0 0 0,-1 0 1 0 0,0-1-1 0 0,1 0 0 0 0,-1 0 0 0 0,0 0 0 0 0,0-1 0 0 0,0 0 0 0 0,1 0 0 0 0,-2-1 0 0 0,10-5 0 0 0,-4 2 35 0 0,-1 0 0 0 0,-1-1-1 0 0,1-1 1 0 0,-1 0-1 0 0,-1 0 1 0 0,1-1-1 0 0,-1 0 1 0 0,-1-1-1 0 0,0 0 1 0 0,13-21 0 0 0,-16 23 12 0 0,0-1 0 0 0,-1 1 1 0 0,1-1-1 0 0,-2 0 0 0 0,0 0 1 0 0,0 0-1 0 0,0-1 0 0 0,-1 1 1 0 0,-1-1-1 0 0,1 1 0 0 0,-2-1 1 0 0,1 0-1 0 0,-1 1 0 0 0,-1-1 1 0 0,-1-11-1 0 0,0 15 1 0 0,-1 1-1 0 0,1-1 1 0 0,-1 1-1 0 0,0-1 0 0 0,0 1 1 0 0,-1 0-1 0 0,1 0 1 0 0,-1 1-1 0 0,0-1 1 0 0,-1 1-1 0 0,1 0 1 0 0,-1 0-1 0 0,0 0 0 0 0,0 1 1 0 0,0-1-1 0 0,0 1 1 0 0,0 0-1 0 0,-1 1 1 0 0,1 0-1 0 0,-1-1 1 0 0,0 2-1 0 0,-7-3 0 0 0,-9-1 0 0 0,1 0 0 0 0,-2 1 0 0 0,1 1 0 0 0,-38 0 0 0 0,-123 6-925 0 0,182-2 710 0 0,0-1 0 0 0,0 0 0 0 0,0 0 0 0 0,0-1-1 0 0,0 1 1 0 0,0 0 0 0 0,0 0 0 0 0,0 0-1 0 0,0-1 1 0 0,0 1 0 0 0,0-1 0 0 0,0 1 0 0 0,1 0-1 0 0,-1-1 1 0 0,0 1 0 0 0,0-1 0 0 0,0 0 0 0 0,0 1-1 0 0,1-1 1 0 0,-1 0 0 0 0,0 0 0 0 0,1 1-1 0 0,-1-1 1 0 0,1 0 0 0 0,-1 0 0 0 0,0 0 0 0 0,1 0-1 0 0,0 0 1 0 0,-1-1 0 0 0,-2-19-8350 0 0,3 6-2959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11274 0 0,'0'0'-810'0'0,"30"-24"852"0"0,94-72 174 0 0,-93 73-101 0 0,1 1-1 0 0,0 1 1 0 0,2 2-1 0 0,0 1 1 0 0,66-23-1 0 0,-84 34-138 0 0,-6 4 69 0 0,0-1-1 0 0,0 1 1 0 0,0 1-1 0 0,0-1 1 0 0,0 2 0 0 0,20-1-1 0 0,-28 2 121 0 0,0 1 1 0 0,-1 1-1 0 0,1-1 0 0 0,0 0 1 0 0,-1 0-1 0 0,1 0 0 0 0,-1 1 1 0 0,1-1-1 0 0,-1 1 0 0 0,1-1 1 0 0,-1 1-1 0 0,0 0 0 0 0,0 0 1 0 0,0-1-1 0 0,1 4 0 0 0,17 31 1232 0 0,151 442 2267 0 0,-119-318-2923 0 0,134 450 915 0 0,-135-441-1237 0 0,231 927 1139 0 0,-229-803-1396 0 0,-46-236 117 0 0,-2 1 0 0 0,-3-1 0 0 0,-6 68 0 0 0,3-117-143 0 0,1 0 1 0 0,-1-1 0 0 0,-1 1-1 0 0,1 0 1 0 0,-1-1 0 0 0,-1 1 0 0 0,0-1-1 0 0,0 0 1 0 0,0 0 0 0 0,0-1-1 0 0,-1 1 1 0 0,0-1 0 0 0,-1 0-1 0 0,0 0 1 0 0,0-1 0 0 0,0 1-1 0 0,0-1 1 0 0,-1-1 0 0 0,1 1-1 0 0,-11 4 1 0 0,-16 7 142 0 0,0-1 0 0 0,-1-2 0 0 0,-46 12 0 0 0,25-9-160 0 0,-124 36-510 0 0,158-43 29 0 0,14-1-2764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9 691 2505 0 0,'0'0'14419'0'0,"-2"-3"-13635"0"0,1 2-706 0 0,1 1 1 0 0,-1-1-1 0 0,1 1 1 0 0,-1-1-1 0 0,1 1 1 0 0,0-1-1 0 0,-1 1 1 0 0,1-1-1 0 0,0 1 1 0 0,-1-1 0 0 0,1 1-1 0 0,0-1 1 0 0,-1 0-1 0 0,1 1 1 0 0,0-1-1 0 0,0 0 1 0 0,0 1-1 0 0,0-1 1 0 0,0 0-1 0 0,0 1 1 0 0,0-1-1 0 0,0 0 1 0 0,0 1-1 0 0,0-1 1 0 0,0 0-1 0 0,0 1 1 0 0,0-1-1 0 0,0 0 1 0 0,1 1-1 0 0,-1-1 1 0 0,0 1-1 0 0,0-1 1 0 0,1 0 0 0 0,-1 1-1 0 0,1-1 1 0 0,-1 1-1 0 0,1-2 1 0 0,33-12 1124 0 0,192-54-192 0 0,417-109-363 0 0,-301 98-292 0 0,925-190 529 0 0,-1101 244-534 0 0,315-7 0 0 0,-481 34-354 0 0,0 1-1 0 0,0-1 0 0 0,-1 0 0 0 0,1 0 0 0 0,0 0 0 0 0,-1 0 0 0 0,1 0 0 0 0,-1 0 0 0 0,0 0 1 0 0,1 0-1 0 0,-1 0 0 0 0,0 0 0 0 0,-2 3 0 0 0,-1 4-366 0 0,-2 6-522 0 0,1-5-1474 0 0,4-1-3424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5713 0 0,'0'0'14434'0'0,"29"1"-13399"0"0,14 2-654 0 0,117 0 1056 0 0,56-19-159 0 0,-2-8 0 0 0,264-67 0 0 0,599-223-505 0 0,-753 223-711 0 0,-278 87-6 0 0,-74 38-559 0 0,-14 4-1900 0 0,27-27-999 0 0,0-1-3339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17236 0 0,'0'0'3953'0'0,"-33"4"-6114"0"0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13547 0 0,'0'0'11125'0'0,"5"31"-10806"0"0,15 100-89 0 0,-17-101-136 0 0,-1 0 0 0 0,-1 1 0 0 0,-1-1 0 0 0,-2 0 0 0 0,-7 42 0 0 0,-1 1-383 0 0,9-65-185 0 0,0 37-40 0 0,6-25-2114 0 0,7-4-4171 0 0</inkml:trace>
  <inkml:trace contextRef="#ctx0" brushRef="#br0" timeOffset="1">472 571 22277 0 0,'0'0'928'0'0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14259 0 0,'0'0'2619'0'0,"27"7"-2512"0"0,86 26-18 0 0,-108-32-53 0 0,0 1-1 0 0,0 0 0 0 0,0 0 0 0 0,0 0 0 0 0,0 0 1 0 0,0 1-1 0 0,-1 0 0 0 0,1 0 0 0 0,-1 0 0 0 0,0 1 1 0 0,0-1-1 0 0,0 1 0 0 0,0 0 0 0 0,-1 0 0 0 0,6 9 1 0 0,-7-10 47 0 0,-1 1 0 0 0,0 0 1 0 0,0 0-1 0 0,0-1 1 0 0,0 1-1 0 0,0 0 0 0 0,-1 0 1 0 0,0 0-1 0 0,1 0 1 0 0,-2 0-1 0 0,1 0 1 0 0,0 0-1 0 0,-1 0 0 0 0,0 0 1 0 0,0 0-1 0 0,-1 4 1 0 0,-5 7 252 0 0,1-1 0 0 0,-2 0 1 0 0,0 0-1 0 0,-1-1 0 0 0,0 0 0 0 0,-1 0 1 0 0,-15 14-1 0 0,10-11 576 0 0,-1 0 0 0 0,0-1 0 0 0,-2-1 0 0 0,-22 15 0 0 0,129-54 1580 0 0,132-62-1385 0 0,-127 49-7489 0 0,-29 12-5979 0 0,-51 19 1199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6953 0 0,'0'0'14709'0'0,"13"-4"-14133"0"0,197-56 1006 0 0,-173 55-1755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13363 0 0,'0'0'7437'0'0,"19"-8"-7401"0"0,61-22-5 0 0,-72 28-23 0 0,0-1 0 0 0,0 1 0 0 0,0 0 0 0 0,0 1 0 0 0,0 0 0 0 0,0 1 0 0 0,0-1 0 0 0,10 2 0 0 0,17-2 52 0 0,-30 0-23 0 0,1 0 0 0 0,-1 1 0 0 0,1-1-1 0 0,-1 1 1 0 0,0 0 0 0 0,1 1 0 0 0,-1-1 0 0 0,8 3 0 0 0,-10-2-4 0 0,0 1 1 0 0,0-1-1 0 0,0 1 1 0 0,-1 0-1 0 0,1 0 1 0 0,-1 0 0 0 0,1 0-1 0 0,-1 1 1 0 0,0-1-1 0 0,0 1 1 0 0,0-1-1 0 0,0 1 1 0 0,0 0-1 0 0,2 5 1 0 0,13 24 253 0 0,-2 0-1 0 0,-2 0 1 0 0,16 55-1 0 0,16 111 800 0 0,-21-85-664 0 0,-15-73-285 0 0,77 400 1228 0 0,-86-435-1337 0 0,4 18 222 0 0,-1 1-1 0 0,-2-1 1 0 0,0 1 0 0 0,-1-1-1 0 0,-2 1 1 0 0,-4 27 0 0 0,4-47-164 0 0,0-1-1 0 0,0 1 1 0 0,0 0-1 0 0,-1-1 1 0 0,1 1-1 0 0,-1-1 1 0 0,0 1-1 0 0,0-1 1 0 0,0 0 0 0 0,0 0-1 0 0,-1-1 1 0 0,1 1-1 0 0,-1-1 1 0 0,1 0-1 0 0,-1 1 1 0 0,-7 1 0 0 0,-7 4 118 0 0,-1-1 1 0 0,-24 6-1 0 0,-2-3-229 0 0,0-1 0 0 0,0-3 0 0 0,-1-1 0 0 0,0-3 0 0 0,-66-4 0 0 0,67-4-1257 0 0,28 0-4555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9594 0 0,'0'0'11911'0'0,"11"-7"-11223"0"0,44-25-423 0 0,2 2 1 0 0,60-22-1 0 0,-93 42-495 0 0,4-3-1023 0 0,-7 10-4130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2144 0 0,'-9'-7'12861'0'0,"13"87"-10419"0"0,28 148 1 0 0,-3-30-1272 0 0,-21-109-319 0 0,4-1 1 0 0,26 96-1 0 0,-38-182-760 0 0,1 0 0 0 0,-1 0-1 0 0,1 0 1 0 0,-1 0-1 0 0,1 0 1 0 0,0 0 0 0 0,0-1-1 0 0,0 1 1 0 0,0 0 0 0 0,0 0-1 0 0,0-1 1 0 0,0 1-1 0 0,1-1 1 0 0,-1 1 0 0 0,1-1-1 0 0,-1 1 1 0 0,1-1-1 0 0,-1 0 1 0 0,1 0 0 0 0,0 0-1 0 0,0 0 1 0 0,2 1 0 0 0,141 2 3213 0 0,-71-1-5910 0 0,-2-2-7600 0 0,-54-1-1951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5177 0 0,'0'0'10258'0'0,"-11"32"-9368"0"0,-34 102 15 0 0,40-119-653 0 0,2-1 0 0 0,-1 1 0 0 0,2 0 0 0 0,0 0 0 0 0,0 0 0 0 0,2 0 0 0 0,1 28 0 0 0,1-1 228 0 0,-2-31-373 0 0,1-1 1 0 0,0 1 0 0 0,0-1 0 0 0,1 1 0 0 0,1-1-1 0 0,0 0 1 0 0,0 0 0 0 0,1 0 0 0 0,6 11 0 0 0,-9-19-57 0 0,0 1 1 0 0,1-1 0 0 0,-1 1-1 0 0,1-1 1 0 0,0 0 0 0 0,-1 0-1 0 0,1 0 1 0 0,0 0 0 0 0,1 0-1 0 0,-1 0 1 0 0,0 0 0 0 0,0-1 0 0 0,1 1-1 0 0,-1-1 1 0 0,1 0 0 0 0,-1 1-1 0 0,1-1 1 0 0,0 0 0 0 0,-1-1-1 0 0,1 1 1 0 0,0 0 0 0 0,0-1-1 0 0,-1 0 1 0 0,1 1 0 0 0,0-1 0 0 0,0 0-1 0 0,0 0 1 0 0,-1-1 0 0 0,1 1-1 0 0,0-1 1 0 0,0 1 0 0 0,-1-1-1 0 0,1 0 1 0 0,0 0 0 0 0,-1 0-1 0 0,1 0 1 0 0,-1-1 0 0 0,5-2 0 0 0,3-2 95 0 0,0-1 0 0 0,-1 0 0 0 0,0-1 0 0 0,0 0 1 0 0,-1-1-1 0 0,0 0 0 0 0,0 0 0 0 0,-1 0 0 0 0,0-1 1 0 0,-1 0-1 0 0,0 0 0 0 0,9-22 0 0 0,-10 18-62 0 0,0 1 0 0 0,0-1-1 0 0,-2 0 1 0 0,1-1 0 0 0,-2 1 0 0 0,0-1-1 0 0,-1 1 1 0 0,0-1 0 0 0,-1 1 0 0 0,-3-19-1 0 0,2 25-49 0 0,-1 0-1 0 0,0 1 1 0 0,-1-1-1 0 0,0 1 1 0 0,0 0-1 0 0,-1 0 1 0 0,0 0-1 0 0,0 0 1 0 0,0 1-1 0 0,-1-1 1 0 0,0 1-1 0 0,0 0 1 0 0,-1 1-1 0 0,0-1 1 0 0,0 1-1 0 0,0 0 1 0 0,0 1-1 0 0,-15-8 0 0 0,9 5-99 0 0,-1 1-1 0 0,0 0 1 0 0,-1 1-1 0 0,1 1 0 0 0,-1 0 1 0 0,0 1-1 0 0,0 0 0 0 0,-1 1 1 0 0,-20 0-1 0 0,33 2 7 0 0,0 0-1 0 0,1 0 0 0 0,-1 0 1 0 0,0 1-1 0 0,1-1 0 0 0,-1 0 1 0 0,0 1-1 0 0,1-1 0 0 0,-1 1 1 0 0,1 0-1 0 0,-1-1 0 0 0,1 1 1 0 0,-1 0-1 0 0,1 0 0 0 0,0 0 1 0 0,-1 0-1 0 0,1 0 0 0 0,0 0 1 0 0,0 0-1 0 0,-1 1 1 0 0,1-1-1 0 0,0 0 0 0 0,0 1 1 0 0,1-1-1 0 0,-1 1 0 0 0,0-1 1 0 0,0 1-1 0 0,1-1 0 0 0,-1 2 1 0 0,-5 24-2952 0 0,6-1-3941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23733 0 0,'0'0'1272'0'0,"-144"161"-1336"0"0,138-146-120 0 0,4 0-152 0 0,2 0-192 0 0,8 0-288 0 0,-1 4-544 0 0,10-4-1521 0 0,-4 0-2592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14251 0 0,'0'0'3826'0'0,"29"-1"-3703"0"0,132-2 45 0 0,-146 3-330 0 0,0 1-1 0 0,0 1 1 0 0,28 6-1 0 0,-43-8-61 0 0,1 0-1 0 0,-1 1 0 0 0,1-1 0 0 0,-1 0 0 0 0,1 1 0 0 0,-1-1 1 0 0,0 0-1 0 0,1 1 0 0 0,-1-1 0 0 0,1 1 0 0 0,-1-1 0 0 0,0 0 1 0 0,1 1-1 0 0,-1-1 0 0 0,0 1 0 0 0,0-1 0 0 0,1 1 0 0 0,-1-1 1 0 0,0 1-1 0 0,0 0 0 0 0,0-1 0 0 0,0 1 0 0 0,0-1 0 0 0,0 1 1 0 0,0-1-1 0 0,0 1 0 0 0,0 0 0 0 0,0-1 0 0 0,0 1 0 0 0,0-1 1 0 0,0 1-1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13363 0 0,'0'0'5246'0'0,"6"33"-4311"0"0,40 194 385 0 0,15 275 1585 0 0,-4-23-871 0 0,-54-457-1887 0 0,17 70 317 0 0,-18-87-390 0 0,0 1 0 0 0,0-1 1 0 0,0 0-1 0 0,1 0 0 0 0,0 1 0 0 0,0-2 0 0 0,0 1 0 0 0,0 0 1 0 0,1-1-1 0 0,0 1 0 0 0,0-1 0 0 0,0 0 0 0 0,5 4 1 0 0,-7-7-32 0 0,0 0 1 0 0,0 0-1 0 0,0 0 1 0 0,-1-1-1 0 0,1 1 1 0 0,0-1 0 0 0,0 1-1 0 0,0-1 1 0 0,0 1-1 0 0,0-1 1 0 0,0 0 0 0 0,1 0-1 0 0,-1 0 1 0 0,0 0-1 0 0,0 0 1 0 0,0-1-1 0 0,0 1 1 0 0,0-1 0 0 0,0 1-1 0 0,0-1 1 0 0,-1 0-1 0 0,5-1 1 0 0,40-31-288 0 0,-21 13-265 0 0,46-22-3060 0 0,-22 18-5969 0 0,-26 15-2512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18644 0 0,'0'0'2216'0'0,"29"-13"-2197"0"0,91-42-15 0 0,-114 52-5 0 0,0 0 0 0 0,0 1 0 0 0,0 0 0 0 0,0 0 0 0 0,0 1 0 0 0,0 0 0 0 0,0 0 0 0 0,1 0 0 0 0,-1 1 0 0 0,0 0 0 0 0,1 0 0 0 0,-1 0 0 0 0,0 1 0 0 0,0 0 0 0 0,1 0 0 0 0,-1 1 0 0 0,0-1 0 0 0,12 6 0 0 0,1 1-21 0 0,10 0-1 0 0,-19-6 14 0 0,0 0 1 0 0,-1 1 0 0 0,0 1 0 0 0,0-1-1 0 0,0 1 1 0 0,0 1 0 0 0,13 8-1 0 0,-19-8 130 0 0,-1 0 0 0 0,0 1 0 0 0,0-1-1 0 0,0 1 1 0 0,0-1 0 0 0,-1 1-1 0 0,0-1 1 0 0,0 1 0 0 0,-1 0-1 0 0,0-1 1 0 0,0 12 0 0 0,-16 720 3334 0 0,15-703-3332 0 0,1-5 42 0 0,1-19 7 0 0,-1 1 1 0 0,0-1 0 0 0,-1 0-1 0 0,0 0 1 0 0,0 0-1 0 0,-1 0 1 0 0,0 0-1 0 0,-7 17 1 0 0,6-24-97 0 0,1 0 1 0 0,-1 0 0 0 0,0-1-1 0 0,0 1 1 0 0,0 0 0 0 0,0-1 0 0 0,0 0-1 0 0,0 0 1 0 0,-1 0 0 0 0,1 0-1 0 0,-1 0 1 0 0,1-1 0 0 0,-1 0-1 0 0,-7 2 1 0 0,-64 11-127 0 0,50-10 78 0 0,10-2-657 0 0,-93 20 397 0 0,74-10-3471 0 0,3 3-4745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3194 5198 4473 0 0,'-46'1'1506'0'0,"-12"0"-1235"0"0,-448-1 685 0 0,354-7-799 0 0,0-7 0 0 0,1-6 0 0 0,-263-71 0 0 0,319 62-101 0 0,1-5 0 0 0,2-3 0 0 0,2-4 1 0 0,1-5-1 0 0,3-3 0 0 0,-146-109 0 0 0,148 87-77 0 0,4-3 0 0 0,3-3 0 0 0,3-4 0 0 0,4-3 0 0 0,4-3 0 0 0,3-2 0 0 0,5-4 0 0 0,4-2 0 0 0,3-2 0 0 0,6-2 0 0 0,3-2 0 0 0,5-2 0 0 0,4-1 0 0 0,5-2 0 0 0,5 0 0 0 0,-10-119 0 0 0,20 86-14 0 0,7-1 1 0 0,6 0 0 0 0,6 1 0 0 0,6-1 0 0 0,7 1-1 0 0,5 2 1 0 0,6 0 0 0 0,53-145 0 0 0,-41 166 144 0 0,6 1 0 0 0,4 3 1 0 0,5 2-1 0 0,5 2 0 0 0,5 3 0 0 0,4 4 1 0 0,4 2-1 0 0,5 4 0 0 0,126-117 1 0 0,-152 164-67 0 0,2 2 1 0 0,2 3 0 0 0,2 3 0 0 0,1 1-1 0 0,2 4 1 0 0,1 3 0 0 0,113-41 0 0 0,-132 59-9 0 0,2 1 0 0 0,-1 3 0 0 0,1 1 0 0 0,0 3 0 0 0,1 1 0 0 0,-1 3 0 0 0,1 2 0 0 0,0 1 0 0 0,-1 3 0 0 0,1 2 0 0 0,-1 2 0 0 0,70 22 0 0 0,-47-5 26 0 0,-2 4 0 0 0,-1 2-1 0 0,-1 3 1 0 0,-2 4-1 0 0,-1 1 1 0 0,-3 4-1 0 0,72 65 1 0 0,-27-10 57 0 0,-5 4 0 0 0,159 211 0 0 0,-126-124-47 0 0,-9 5 0 0 0,196 415 0 0 0,-206-339 668 0 0,150 544 0 0 0,-209-575-249 0 0,-11 1 0 0 0,-10 3-1 0 0,3 266 1 0 0,-36-246-3722 0 0,-35 294 1 0 0,25-464-4309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10562 0 0,'0'0'9564'0'0,"-17"30"-9219"0"0,-50 103-52 0 0,63-125-251 0 0,1 1 0 0 0,0 0 0 0 0,0 0 0 0 0,1 0 0 0 0,0 1 0 0 0,1-1-1 0 0,0 0 1 0 0,0 1 0 0 0,1-1 0 0 0,0 0 0 0 0,2 12 0 0 0,0 5 53 0 0,-1-3-111 0 0,1-1-1 0 0,1 0 1 0 0,1 0 0 0 0,1-1-1 0 0,1 1 1 0 0,1-1 0 0 0,0 0 0 0 0,2-1-1 0 0,1 1 1 0 0,0-2 0 0 0,1 0-1 0 0,1 0 1 0 0,1-1 0 0 0,1 0-1 0 0,0-1 1 0 0,20 18 0 0 0,-18-21-1319 0 0,2 1 1 0 0,0-2-1 0 0,1 0 1 0 0,0-1-1 0 0,36 16 0 0 0,-37-20-8557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0,'0'0'11506'0'0,"0"14"-11045"0"0,9 174 1683 0 0,-2-123-1396 0 0,-2-22 48 0 0,10 48 1 0 0,-14-89-753 0 0,0 1 0 0 0,-1-1 0 0 0,1 0 0 0 0,0 0 0 0 0,0 1 0 0 0,0-1 0 0 0,1 0 0 0 0,-1 0 0 0 0,0 0 0 0 0,1 0 0 0 0,-1 0 1 0 0,1-1-1 0 0,0 1 0 0 0,-1 0 0 0 0,1-1 0 0 0,0 1 0 0 0,0-1 0 0 0,0 0 0 0 0,4 2 0 0 0,-2-1 19 0 0,1 0 0 0 0,0-1-1 0 0,-1 0 1 0 0,1 0 0 0 0,0-1-1 0 0,-1 1 1 0 0,1-1 0 0 0,0 0-1 0 0,7-1 1 0 0,2-1-50 0 0,1 0 0 0 0,-1-1 0 0 0,0-1 0 0 0,0 0 0 0 0,21-11 1 0 0,26-22-2125 0 0,-42 22-2030 0 0,-1 0-4487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13131 0 0,'0'0'5572'0'0,"28"0"-5438"0"0,85 1 0 0 0,-107-1-132 0 0,0 0 1 0 0,0 1-1 0 0,-1-1 1 0 0,1 1-1 0 0,0 0 1 0 0,-1 1-1 0 0,1 0 1 0 0,-1-1-1 0 0,1 2 1 0 0,-1-1-1 0 0,0 1 1 0 0,0-1-1 0 0,0 2 1 0 0,8 5-1 0 0,-10-6 29 0 0,0 1 0 0 0,0-1-1 0 0,-1 1 1 0 0,1-1 0 0 0,-1 1 0 0 0,0 0-1 0 0,0 0 1 0 0,0 0 0 0 0,-1 1 0 0 0,1-1-1 0 0,-1 0 1 0 0,0 1 0 0 0,0-1 0 0 0,0 8-1 0 0,-1 6 159 0 0,-1 0-1 0 0,-1 0 0 0 0,0-1 0 0 0,-1 1 0 0 0,-1-1 0 0 0,-11 28 1 0 0,14-41-156 0 0,-6 15 268 0 0,-1-1-1 0 0,0 1 1 0 0,-12 17-1 0 0,35-39-572 0 0,4-6 396 0 0,8-6 72 0 0,-15 8-196 0 0,0-1 0 0 0,0 1 0 0 0,1 1 0 0 0,0 0 0 0 0,1 1 0 0 0,-1 1 0 0 0,1 0 0 0 0,0 0 0 0 0,24-2 0 0 0,-37 7 8 0 0,0-1 0 0 0,-1 1 0 0 0,1-1-1 0 0,0 1 1 0 0,0-1 0 0 0,0 1 0 0 0,0 0 0 0 0,-1-1 0 0 0,1 1 0 0 0,0 0-1 0 0,0-1 1 0 0,-1 1 0 0 0,1 0 0 0 0,-1 0 0 0 0,1 0 0 0 0,-1 0 0 0 0,1 0-1 0 0,-1-1 1 0 0,1 1 0 0 0,-1 0 0 0 0,0 0 0 0 0,0 0 0 0 0,1 0 0 0 0,-1 0-1 0 0,0 0 1 0 0,0 0 0 0 0,0 0 0 0 0,0 0 0 0 0,0 0 0 0 0,0 0-1 0 0,0 0 1 0 0,-1 2 0 0 0,-2 38 313 0 0,2-39-307 0 0,-4 22 53 0 0,-2 1 0 0 0,-1-1 1 0 0,-1-1-1 0 0,-1 1 1 0 0,-17 28-1 0 0,-5 12-89 0 0,17-31-499 0 0,-22 52 338 0 0,18-28-7431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15843 0 0,'0'0'5258'0'0,"-135"169"-5371"0"0,126-158-239 0 0,7-4-320 0 0,2 5-336 0 0,6-9-408 0 0,5 1-1065 0 0,0-4-1848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16083 0 0,'0'0'3683'0'0,"28"-5"-3729"0"0,86-11 45 0 0,-112 16 1 0 0,-1-1 0 0 0,0 1 1 0 0,1 0-1 0 0,-1 0 0 0 0,1 0 1 0 0,-1 0-1 0 0,1 0 0 0 0,-1 0 0 0 0,1 0 1 0 0,-1 0-1 0 0,0 1 0 0 0,1-1 1 0 0,-1 1-1 0 0,1-1 0 0 0,-1 1 0 0 0,0-1 1 0 0,1 1-1 0 0,-1 0 0 0 0,0-1 0 0 0,0 1 1 0 0,0 0-1 0 0,0 0 0 0 0,1 0 1 0 0,-1 0-1 0 0,0 0 0 0 0,0 0 0 0 0,-1 0 1 0 0,1 1-1 0 0,0-1 0 0 0,0 0 1 0 0,-1 0-1 0 0,1 1 0 0 0,0-1 0 0 0,-1 0 1 0 0,1 1-1 0 0,-1-1 0 0 0,0 1 0 0 0,0-1 1 0 0,1 0-1 0 0,-1 1 0 0 0,0-1 1 0 0,0 1-1 0 0,0 1 0 0 0,0 5 4 0 0,3 7 41 0 0,-1 1-1 0 0,-1 0 1 0 0,0-1-1 0 0,-2 1 1 0 0,1 0 0 0 0,-2-1-1 0 0,0 1 1 0 0,-1-1 0 0 0,-5 17-1 0 0,-6 11 821 0 0,-35 75 0 0 0,-7-31 3691 0 0,83-106-3584 0 0,59-38-342 0 0,104-65-540 0 0,-53 53-2884 0 0,-125 64 1921 0 0,12-5-2473 0 0,-8 3-1947 0 0,1 0-6631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22637 0 0,'0'0'584'0'0,"23"32"-371"0"0,69 102-39 0 0,-85-125-134 0 0,-1 1 0 0 0,1 0 1 0 0,-2 0-1 0 0,1 0 1 0 0,-1 1-1 0 0,-1-1 0 0 0,0 1 1 0 0,-1 0-1 0 0,4 17 0 0 0,-3-5 29 0 0,3 13-3 0 0,-2 0 0 0 0,-1 0 0 0 0,-2 0 1 0 0,-5 63-1 0 0,-5-26-1558 0 0,-23 93 0 0 0,26-137-3565 0 0,3-12-6072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48 430 10762 0 0,'0'0'248'0'0,"-12"0"-3624"0"0,-23-2 3984 0 0,70 4 1007 0 0,285 4 2108 0 0,-164-13-3268 0 0,-1-7 0 0 0,276-62 0 0 0,127-87 1343 0 0,-95 23-218 0 0,-330 106-1019 0 0,-92 32-2934 0 0,-4 11-6803 0 0,-25-5 1841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8922 0 0,'0'0'8027'0'0,"-18"33"-6665"0"0,-56 109-118 0 0,65-125-927 0 0,0 1 0 0 0,2 1 1 0 0,0-1-1 0 0,2 1 0 0 0,0 0 0 0 0,0 0 0 0 0,-1 24 1 0 0,2-12 78 0 0,0-7-150 0 0,1 1 0 0 0,2-1 1 0 0,0 1-1 0 0,2-1 0 0 0,0 1 1 0 0,7 33-1 0 0,-6-50-237 0 0,0 0 0 0 0,0 0 0 0 0,1 0-1 0 0,0 0 1 0 0,0-1 0 0 0,1 1 0 0 0,0-1 0 0 0,0 0-1 0 0,1 0 1 0 0,0 0 0 0 0,0-1 0 0 0,1 1 0 0 0,-1-1 0 0 0,2-1-1 0 0,-1 1 1 0 0,0-1 0 0 0,1 0 0 0 0,0 0 0 0 0,0-1-1 0 0,1 0 1 0 0,-1 0 0 0 0,13 3 0 0 0,-8-3-180 0 0,0-1 0 0 0,-1-1 0 0 0,1 0 0 0 0,0 0 0 0 0,0-2 0 0 0,1 1 1 0 0,-1-1-1 0 0,0-1 0 0 0,0 0 0 0 0,15-4 0 0 0,-9 0-1964 0 0,1 0 1 0 0,-1-1-1 0 0,19-9 1 0 0,-12 3-8759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10242 0 0,'0'0'5425'0'0,"28"-10"-4958"0"0,87-30-135 0 0,-105 37-295 0 0,0 0 1 0 0,0 1-1 0 0,0 0 0 0 0,0 0 0 0 0,0 1 0 0 0,15 1 0 0 0,-20 0-29 0 0,-1 1-1 0 0,1 0 1 0 0,0 0-1 0 0,-1 0 0 0 0,0 0 1 0 0,1 1-1 0 0,-1 0 0 0 0,0 0 1 0 0,0 0-1 0 0,6 3 1 0 0,-8-3 79 0 0,1 1 0 0 0,-1-1 0 0 0,0 0 0 0 0,0 0 0 0 0,0 1 0 0 0,0-1 0 0 0,0 1 0 0 0,0 0 0 0 0,-1 0 0 0 0,1 0 0 0 0,-1-1 0 0 0,0 1 0 0 0,0 0 0 0 0,0 0 0 0 0,0 1 0 0 0,-1-1 1 0 0,1 0-1 0 0,-1 0 0 0 0,0 0 0 0 0,0 0 0 0 0,0 1 0 0 0,0-1 0 0 0,0 0 0 0 0,-1 0 0 0 0,1 0 0 0 0,-1 0 0 0 0,0 0 0 0 0,0 0 0 0 0,-2 4 0 0 0,-3 9 364 0 0,0 0-1 0 0,-2-1 0 0 0,-18 29 1 0 0,10-18-66 0 0,-1-1 0 0 0,-2 0 1 0 0,0-1-1 0 0,-2-2 1 0 0,-25 23-1 0 0,38-37-216 0 0,10-6-84 0 0,21-8 8 0 0,-11 2-23 0 0,3-2-41 0 0,1 1-1 0 0,0 0 1 0 0,0 1 0 0 0,1 0 0 0 0,-1 2-1 0 0,1 0 1 0 0,-1 0 0 0 0,1 2-1 0 0,22 1 1 0 0,-38 0-20 0 0,0-1 1 0 0,-1 0-1 0 0,1 0 0 0 0,0 0 1 0 0,0 1-1 0 0,0-1 0 0 0,-1 0 1 0 0,1 1-1 0 0,0-1 0 0 0,-1 1 1 0 0,1-1-1 0 0,0 1 0 0 0,-1-1 1 0 0,1 1-1 0 0,0-1 0 0 0,-1 1 1 0 0,1 0-1 0 0,-1-1 0 0 0,1 1 1 0 0,-1 0-1 0 0,1-1 0 0 0,-1 1 1 0 0,0 0-1 0 0,1 0 0 0 0,-1 0 0 0 0,0-1 1 0 0,0 2-1 0 0,-2 28 441 0 0,-20 27 239 0 0,21-55-682 0 0,-16 27 110 0 0,0-1 1 0 0,-29 34-1 0 0,5-5-1116 0 0,35-43-807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16307 0 0,'0'0'9833'0'0,"-16"27"-9743"0"0,-48 86-64 0 0,59-106-53 0 0,1 0 0 0 0,0 1 0 0 0,1-1 0 0 0,-1 1 1 0 0,2 0-1 0 0,-1 0 0 0 0,-2 13 0 0 0,5-19-120 0 0,0-1 0 0 0,0 0 1 0 0,0 0-1 0 0,0 0 0 0 0,0 0 1 0 0,0 0-1 0 0,1 0 0 0 0,-1 0 0 0 0,0 0 1 0 0,1 0-1 0 0,-1 0 0 0 0,1 0 1 0 0,-1-1-1 0 0,1 1 0 0 0,-1 0 1 0 0,1 0-1 0 0,1 1 0 0 0,19 8-8673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15803 0 0,'0'0'6459'0'0,"17"22"-5981"0"0,53 73-150 0 0,-58-77-258 0 0,0 1 1 0 0,-2 1-1 0 0,0 0 0 0 0,-1 0 1 0 0,-1 1-1 0 0,8 34 1 0 0,-7-23-14 0 0,-2-8-39 0 0,-2 0 0 0 0,0 1-1 0 0,-2 0 1 0 0,-1 0-1 0 0,-1 0 1 0 0,-1 0 0 0 0,-1 0-1 0 0,-1 0 1 0 0,-1 0-1 0 0,-8 29 1 0 0,-3-6-303 0 0,-2-1-1 0 0,-2-1 1 0 0,-1 0-1 0 0,-30 47 1 0 0,-4-1-3296 0 0,12-36-7132 0 0,25-39 2622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9634 0 0,'0'0'10825'0'0,"-13"36"-10310"0"0,-44 117 38 0 0,49-130-379 0 0,1 0-1 0 0,1 0 0 0 0,1 1 1 0 0,1-1-1 0 0,1 1 1 0 0,2 0-1 0 0,0 0 0 0 0,3 26 1 0 0,-1-13 28 0 0,-1-19-123 0 0,2 0-1 0 0,0-1 1 0 0,1 0-1 0 0,1 1 1 0 0,0-1-1 0 0,1 0 1 0 0,1-1-1 0 0,1 1 1 0 0,0-1-1 0 0,1-1 1 0 0,1 1-1 0 0,20 26 1 0 0,-21-33-169 0 0,0 1 0 0 0,0-2 0 0 0,1 1 0 0 0,1-1 0 0 0,0 0 0 0 0,0-1 0 0 0,0 0 0 0 0,1 0 0 0 0,0-1 0 0 0,0-1 0 0 0,0 0 0 0 0,1 0 0 0 0,-1-2 0 0 0,1 1 0 0 0,0-1 0 0 0,1-1 0 0 0,-1 0 0 0 0,24 0 0 0 0,26-7-2587 0 0,-21-5-4068 0 0,-20 3-4138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10930 0 0,'0'0'10113'0'0,"4"18"-9647"0"0,12 58 545 0 0,27 78 1 0 0,-36-134-777 0 0,0 0 133 0 0,1 1 1 0 0,0-1 0 0 0,2 0 0 0 0,15 24 0 0 0,-23-42-344 0 0,-1-1-1 0 0,0 0 1 0 0,0 1 0 0 0,0-1-1 0 0,1 0 1 0 0,-1 1 0 0 0,1-1 0 0 0,-1 0-1 0 0,1 0 1 0 0,-1 0 0 0 0,1 0-1 0 0,0 0 1 0 0,-1-1 0 0 0,1 1 0 0 0,0 0-1 0 0,0-1 1 0 0,-1 0 0 0 0,1 1-1 0 0,0-1 1 0 0,0 0 0 0 0,2 0 0 0 0,1 0 12 0 0,-1-1 0 0 0,0 1 0 0 0,0-1 0 0 0,0 0 0 0 0,0-1 0 0 0,0 1 0 0 0,0-1 0 0 0,0 0 1 0 0,4-2-1 0 0,7-6-314 0 0,-1 0 0 0 0,0-1 1 0 0,17-17-1 0 0,-30 27 210 0 0,20-18-1693 0 0,4-5-2851 0 0,-9 8-2826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18724 0 0,'0'0'6556'0'0,"0"31"-6268"0"0,-2 8-208 0 0,0-12-8 0 0,2 0 1 0 0,6 52 0 0 0,-6-75-175 0 0,2 13 59 0 0,0 0 0 0 0,1-1-1 0 0,9 28 1 0 0,7-11-3418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21101 0 0,'0'0'3592'0'0,"0"32"-3374"0"0,1 97-70 0 0,1-102-91 0 0,0 0 0 0 0,2 0 0 0 0,1 0 0 0 0,15 48 1 0 0,0-6-588 0 0,-18-59 147 0 0,1 1 0 0 0,1-1 0 0 0,0 0 0 0 0,1 1 1 0 0,5 9-1 0 0,4 2-3712 0 0,1 0-4706 0 0</inkml:trace>
  <inkml:trace contextRef="#ctx0" brushRef="#br0" timeOffset="1">389 353 17004 0 0,'0'0'7193'0'0,"-77"180"-8689"0"0,77-161 40 0 0,0 4-1465 0 0,0-12-2400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32 152 11210 0 0,'0'0'8965'0'0,"30"-25"-8920"0"0,95-75-47 0 0,-122 97-9 0 0,0 0 1 0 0,1 1-1 0 0,-1-1 1 0 0,1 1-1 0 0,-1 0 1 0 0,1 0-1 0 0,0 0 1 0 0,0 1-1 0 0,0 0 1 0 0,0-1-1 0 0,0 1 1 0 0,0 0-1 0 0,0 1 0 0 0,7-1 1 0 0,-9 1 10 0 0,-1 1 0 0 0,1-1 0 0 0,-1 0-1 0 0,0 1 1 0 0,1 0 0 0 0,-1-1 0 0 0,1 1 0 0 0,-1 0 0 0 0,0 0 0 0 0,0 0 0 0 0,1 0 0 0 0,-1 0-1 0 0,0 0 1 0 0,0 0 0 0 0,0 0 0 0 0,0 0 0 0 0,0 0 0 0 0,0 1 0 0 0,-1-1 0 0 0,1 0-1 0 0,0 1 1 0 0,-1-1 0 0 0,1 0 0 0 0,0 3 0 0 0,1 4 80 0 0,-1 0 0 0 0,0-1 0 0 0,0 1 0 0 0,0 0 0 0 0,-1 0 1 0 0,0 0-1 0 0,-1-1 0 0 0,-3 16 0 0 0,-2-3 88 0 0,-1 0-1 0 0,-1-1 1 0 0,0 0 0 0 0,-2 0 0 0 0,0-1 0 0 0,-1 0 0 0 0,-19 23 0 0 0,-107 109 1107 0 0,86-97-730 0 0,58-52-570 0 0,1 1 1 0 0,-1-2-1 0 0,1 1 0 0 0,-1-1 1 0 0,12-1-1 0 0,44-9 96 0 0,-38 4-57 0 0,1 2 1 0 0,-1 1-1 0 0,1 1 0 0 0,42 3 1 0 0,-66-1-2 0 0,-1 0 1 0 0,1 1-1 0 0,-1-1 0 0 0,1 1 1 0 0,-1-1-1 0 0,1 1 1 0 0,-1-1-1 0 0,0 1 0 0 0,1 0 1 0 0,-1 0-1 0 0,0 0 1 0 0,0 0-1 0 0,1 0 1 0 0,-1 0-1 0 0,0 0 0 0 0,0 0 1 0 0,0 0-1 0 0,0 1 1 0 0,0-1-1 0 0,-1 0 0 0 0,1 1 1 0 0,0-1-1 0 0,-1 1 1 0 0,1-1-1 0 0,-1 1 0 0 0,1-1 1 0 0,-1 1-1 0 0,1-1 1 0 0,-1 1-1 0 0,0-1 1 0 0,0 1-1 0 0,0-1 0 0 0,0 1 1 0 0,0-1-1 0 0,0 1 1 0 0,-1 0-1 0 0,1-1 0 0 0,0 1 1 0 0,-1-1-1 0 0,1 1 1 0 0,-2 1-1 0 0,0 6 93 0 0,-1 1 1 0 0,0-1-1 0 0,-1 0 1 0 0,0 0-1 0 0,-6 11 0 0 0,-14 17-21 0 0,0 0-1 0 0,-3-1 0 0 0,-56 58 1 0 0,69-76-453 0 0,-8 9-469 0 0,15-21-3598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23525 0 0,'0'0'3490'0'0,"14"27"-2971"0"0,40 89-120 0 0,-50-108-347 0 0,-1-1 1 0 0,0 1 0 0 0,-1 0-1 0 0,1 0 1 0 0,-2 0 0 0 0,1 0 0 0 0,-1 0-1 0 0,0 0 1 0 0,-1 1 0 0 0,0-1-1 0 0,-2 15 1 0 0,0 8 64 0 0,0 11-31 0 0,-1 0 0 0 0,-2-1-1 0 0,-15 61 1 0 0,-46 117-603 0 0,35-124-3525 0 0,3 0-3966 0 0,22-74-4153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16420 0 0,'0'0'6392'0'0,"-1"29"-5786"0"0,2 187 840 0 0,1 207-1039 0 0,-2-422-507 0 0,0-1 0 0 0,0 1 0 0 0,0 0 0 0 0,0-1 0 0 0,0 1 1 0 0,0 0-1 0 0,0-1 0 0 0,0 1 0 0 0,0 0 0 0 0,0-1 0 0 0,0 1 0 0 0,0 0 0 0 0,1-1 1 0 0,-1 1-1 0 0,0 0 0 0 0,0-1 0 0 0,1 1 0 0 0,-1 0 0 0 0,1-1 0 0 0,-1 1 0 0 0,1-1 1 0 0,-1 1-1 0 0,0-1 0 0 0,1 1 0 0 0,0-1 0 0 0,-1 1 0 0 0,1-1 0 0 0,-1 0 0 0 0,1 1 1 0 0,-1-1-1 0 0,1 0 0 0 0,0 1 0 0 0,-1-1 0 0 0,1 0 0 0 0,0 0 0 0 0,-1 0 0 0 0,2 1 1 0 0,15-9-8221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20988 0 0,'0'0'2090'0'0,"-4"32"-1632"0"0,-2 3-325 0 0,-21 183 846 0 0,30 293-348 0 0,6-415-933 0 0,-3-55-849 0 0,-2 1 0 0 0,-2 0 1 0 0,-4 44-1 0 0,-5-54-6567 0 0,6-31 6595 0 0</inkml:trace>
  <inkml:trace contextRef="#ctx0" brushRef="#br0" timeOffset="1">0 811 19620 0 0,'0'0'2527'0'0,"6"28"-1701"0"0,-6-25-791 0 0,12 50 749 0 0,2 0 0 0 0,21 53 0 0 0,-26-83-420 0 0,1 0-1 0 0,1-1 1 0 0,1-1 0 0 0,0 0 0 0 0,19 22-1 0 0,-26-36-310 0 0,1-1 1 0 0,-1 0-1 0 0,1 0 0 0 0,1-1 0 0 0,-1 0 0 0 0,1 0 0 0 0,0-1 0 0 0,0 1 0 0 0,0-1 0 0 0,1-1 1 0 0,-1 0-1 0 0,1 0 0 0 0,0 0 0 0 0,0-1 0 0 0,0 0 0 0 0,0 0 0 0 0,0-1 0 0 0,15 0 0 0 0,-14-1-27 0 0,0-1-1 0 0,1-1 0 0 0,-1 0 1 0 0,0 0-1 0 0,0 0 0 0 0,-1-1 1 0 0,1-1-1 0 0,-1 1 0 0 0,1-1 1 0 0,-1-1-1 0 0,0 0 0 0 0,0 0 1 0 0,-1 0-1 0 0,0-1 0 0 0,0 0 1 0 0,0-1-1 0 0,-1 1 1 0 0,0-1-1 0 0,0 0 0 0 0,0-1 1 0 0,8-16-1 0 0,-1 2-869 0 0,0-1-1 0 0,13-36 1 0 0,9-44-8814 0 0,-27 83-2091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14483 0 0,'0'0'3917'0'0,"30"-17"-3774"0"0,97-53-51 0 0,-68 39-462 0 0,0 3 0 0 0,3 2 0 0 0,64-17 0 0 0,-110 37-65 0 0,19-4-3166 0 0,-11 5-4421 0 0,-15 5 2925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5561 0 0,'0'0'12039'0'0,"5"16"-11503"0"0,50 137 1431 0 0,50 144 1076 0 0,-77-204-2174 0 0,30 179 1 0 0,-33-134-344 0 0,25 162 335 0 0,-5-31-207 0 0,-27-170-366 0 0,52 248 765 0 0,-57-267-778 0 0,-10-57-102 0 0,1 0 1 0 0,0-1-1 0 0,2 0 0 0 0,9 24 1 0 0,-15-46-137 0 0,1 1 0 0 0,0 0-1 0 0,0 0 1 0 0,-1 0 0 0 0,1 0 0 0 0,0-1 0 0 0,0 1-1 0 0,0 0 1 0 0,0-1 0 0 0,0 1 0 0 0,0-1-1 0 0,0 1 1 0 0,0-1 0 0 0,1 1 0 0 0,-1-1 0 0 0,0 0-1 0 0,0 0 1 0 0,0 1 0 0 0,0-1 0 0 0,1 0 0 0 0,-1 0-1 0 0,0 0 1 0 0,0 0 0 0 0,0 0 0 0 0,0-1 0 0 0,1 1-1 0 0,-1 0 1 0 0,0 0 0 0 0,0-1 0 0 0,0 1 0 0 0,0-1-1 0 0,2 0 1 0 0,49-22 180 0 0,-29 12-148 0 0,12-3-102 0 0,-25 9-161 0 0,0 0-1 0 0,0 1 1 0 0,1 0 0 0 0,-1 1-1 0 0,1 0 1 0 0,0 1-1 0 0,0 0 1 0 0,0 0 0 0 0,1 2-1 0 0,-1-1 1 0 0,11 2-1 0 0,3 10-2516 0 0,-15-3-3081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55 0 0 0,'0'0'2007'0'0,"-5"-1"-1383"0"0,-5 0-616 0 0,-34-1 8197 0 0,43 2-7846 0 0,-1 1 1 0 0,0-1 0 0 0,0 1-1 0 0,1-1 1 0 0,-1 1-1 0 0,0 0 1 0 0,1 0 0 0 0,-1 0-1 0 0,1 0 1 0 0,-1 0 0 0 0,1 0-1 0 0,-3 2 1 0 0,-6 16-161 0 0,4 0 169 0 0,1 1 0 0 0,2 0 0 0 0,0 0 0 0 0,0 0 0 0 0,2 1 0 0 0,1-1 1 0 0,0 0-1 0 0,2 1 0 0 0,0-1 0 0 0,1 0 0 0 0,7 20 0 0 0,-10-36-336 0 0,1 0 1 0 0,1-1-1 0 0,-1 1 0 0 0,0-1 0 0 0,1 1 1 0 0,0-1-1 0 0,0 0 0 0 0,0 0 1 0 0,0 0-1 0 0,1 0 0 0 0,-1 0 0 0 0,1 0 1 0 0,-1-1-1 0 0,1 1 0 0 0,0-1 1 0 0,0 1-1 0 0,0-1 0 0 0,0 0 0 0 0,1-1 1 0 0,-1 1-1 0 0,1 0 0 0 0,-1-1 1 0 0,1 0-1 0 0,-1 0 0 0 0,1 0 0 0 0,0 0 1 0 0,-1 0-1 0 0,1-1 0 0 0,0 0 1 0 0,0 0-1 0 0,-1 0 0 0 0,1 0 0 0 0,0 0 1 0 0,0-1-1 0 0,6-1 0 0 0,0-1 83 0 0,0-1 0 0 0,-1 0-1 0 0,1 0 1 0 0,-1-1 0 0 0,0 0 0 0 0,-1 0-1 0 0,1-1 1 0 0,-1 0 0 0 0,0-1 0 0 0,0 1-1 0 0,-1-2 1 0 0,8-9 0 0 0,-7 6-36 0 0,0 0 0 0 0,-1-1 0 0 0,-1 0 0 0 0,0-1 0 0 0,0 0 0 0 0,-2 1 0 0 0,1-2 0 0 0,-2 1 1 0 0,1 0-1 0 0,-2-1 0 0 0,0 1 0 0 0,-1-1 0 0 0,0 0 0 0 0,-1 0 0 0 0,0 0 0 0 0,-4-21 0 0 0,3 31-58 0 0,-1-1 0 0 0,0 1 0 0 0,0 0 0 0 0,0 0 0 0 0,0 0 1 0 0,0 0-1 0 0,-1 0 0 0 0,0 0 0 0 0,0 1 0 0 0,0-1 0 0 0,0 1 0 0 0,-1 0 0 0 0,1 0 0 0 0,-1 0 0 0 0,0 0 0 0 0,0 0 0 0 0,0 1 0 0 0,0 0 0 0 0,0 0 0 0 0,0 0 0 0 0,-1 0 0 0 0,1 1 0 0 0,-1 0 1 0 0,-4-1-1 0 0,-3-1-127 0 0,1 1 0 0 0,-1 0 0 0 0,0 1 0 0 0,1 0 0 0 0,-1 1 0 0 0,0 0 0 0 0,0 1 0 0 0,-16 3 0 0 0,26-4 12 0 0,1 1 1 0 0,0-1-1 0 0,0 0 0 0 0,0 1 0 0 0,0-1 0 0 0,0 0 0 0 0,0 1 0 0 0,0-1 0 0 0,0 1 0 0 0,0 0 0 0 0,0-1 0 0 0,0 1 0 0 0,0 0 0 0 0,0 0 1 0 0,0 0-1 0 0,-1 1 0 0 0,-1 13-7816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20004 0 0,'0'0'1641'0'0,"-8"28"-1369"0"0,-27 92-56 0 0,33-110-220 0 0,0-1 0 0 0,0 0 1 0 0,1 1-1 0 0,0-1 0 0 0,0 1 0 0 0,1 0 1 0 0,1-1-1 0 0,0 1 0 0 0,0-1 1 0 0,1 1-1 0 0,0-1 0 0 0,0 0 0 0 0,1 0 1 0 0,0 0-1 0 0,1 0 0 0 0,0 0 0 0 0,0-1 1 0 0,1 1-1 0 0,0-1 0 0 0,1-1 1 0 0,8 11-1 0 0,-7-8-189 0 0,19 19-1375 0 0,-7-13-6079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10258 0 0,'0'0'6036'0'0,"23"21"-5814"0"0,69 66 0 0 0,-89-84-177 0 0,0 0-1 0 0,0 0 1 0 0,0 0-1 0 0,0 1 0 0 0,-1-1 1 0 0,1 1-1 0 0,-1 0 1 0 0,0 0-1 0 0,0 0 1 0 0,0 0-1 0 0,-1 0 0 0 0,1 0 1 0 0,-1 0-1 0 0,0 0 1 0 0,0 1-1 0 0,-1-1 1 0 0,1 0-1 0 0,-1 1 0 0 0,0-1 1 0 0,0 1-1 0 0,-1-1 1 0 0,1 0-1 0 0,-2 6 1 0 0,0 4 287 0 0,0-3 49 0 0,0-1 1 0 0,0 1-1 0 0,-1 0 0 0 0,-1-1 0 0 0,1 0 0 0 0,-9 15 1 0 0,9-18-23 0 0,-1-1 0 0 0,1-1 0 0 0,-1 1 0 0 0,0 0 0 0 0,0-1-1 0 0,-1 0 1 0 0,0 0 0 0 0,0 0 0 0 0,0-1 0 0 0,0 0 0 0 0,-10 6 0 0 0,45-28 2647 0 0,73-41-3116 0 0,-69 46-270 0 0,0 1-1 0 0,0 2 1 0 0,43-7 0 0 0,1 4-7505 0 0,-63 10 5156 0 0,5-1-9144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16700 0 0,'0'0'2807'0'0,"25"-5"-2770"0"0,6 1-28 0 0,-4 0 5 0 0,-1 0-1 0 0,36-12 1 0 0,-25 1 51 0 0,-29 12-49 0 0,0-1 0 0 0,0 1 0 0 0,0 1 0 0 0,14-4 1 0 0,-19 6-1 0 0,0 0 1 0 0,0 0 0 0 0,0 0 0 0 0,0 0 0 0 0,0 0-1 0 0,-1 1 1 0 0,1-1 0 0 0,0 1 0 0 0,0 0 0 0 0,0 0-1 0 0,-1 0 1 0 0,1 0 0 0 0,0 0 0 0 0,-1 1 0 0 0,1-1 0 0 0,-1 1-1 0 0,0-1 1 0 0,3 4 0 0 0,4 4 160 0 0,-1 0 1 0 0,0 1-1 0 0,0 0 0 0 0,-1 1 1 0 0,-1-1-1 0 0,1 1 0 0 0,-2 1 1 0 0,5 12-1 0 0,31 100 1095 0 0,-40-122-1255 0 0,0 3-47 0 0,3 6 329 0 0,0 1-1 0 0,-2 0 1 0 0,1 0 0 0 0,-1 1-1 0 0,-1-1 1 0 0,0 17 0 0 0,-1-26-194 0 0,-1 1 0 0 0,0 0 0 0 0,0-1 0 0 0,0 1 0 0 0,0-1 1 0 0,-1 0-1 0 0,1 1 0 0 0,-1-1 0 0 0,0 0 0 0 0,0 0 1 0 0,0 0-1 0 0,0 0 0 0 0,-1 0 0 0 0,1-1 0 0 0,-1 1 0 0 0,1-1 1 0 0,-1 0-1 0 0,0 1 0 0 0,0-1 0 0 0,0 0 0 0 0,0-1 1 0 0,-1 1-1 0 0,1 0 0 0 0,0-1 0 0 0,-7 2 0 0 0,-2 1 58 0 0,0 0 0 0 0,0-1-1 0 0,-1-1 1 0 0,-18 2-1 0 0,27-3-344 0 0,0-1-1 0 0,0 1 1 0 0,1-1-1 0 0,-1-1 0 0 0,0 1 1 0 0,0 0-1 0 0,0-1 0 0 0,0 0 1 0 0,0 0-1 0 0,1 0 1 0 0,-1 0-1 0 0,0-1 0 0 0,1 1 1 0 0,-1-1-1 0 0,1 0 1 0 0,0 0-1 0 0,0 0 0 0 0,-5-5 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8506 0 0,'0'0'13629'0'0,"14"-19"-13463"0"0,-12 16-160 0 0,11-15 34 0 0,1 0 1 0 0,1 0-1 0 0,1 1 1 0 0,0 1 0 0 0,32-24-1 0 0,44-18-53 0 0,-82 53-12 0 0,-1 1 0 0 0,0 0 0 0 0,1 0 0 0 0,-1 1 0 0 0,1 0 0 0 0,0 1 1 0 0,0 0-1 0 0,16-1 0 0 0,-24 4 40 0 0,-1 1 1 0 0,1-1-1 0 0,0 0 1 0 0,0 0-1 0 0,0 1 1 0 0,-1-1-1 0 0,1 1 1 0 0,-1 0-1 0 0,0-1 1 0 0,1 1-1 0 0,-1 0 1 0 0,0 0-1 0 0,0 0 1 0 0,0 0-1 0 0,2 4 1 0 0,14 36 163 0 0,59 183-35 0 0,24 77-172 0 0,-46-121 63 0 0,100 361 119 0 0,-45 8 207 0 0,-106-528-320 0 0,11 129 315 0 0,-13-130-117 0 0,-2 0-1 0 0,0 0 1 0 0,-1 0 0 0 0,-1-1-1 0 0,-6 23 1 0 0,8-37-111 0 0,-1-1 0 0 0,-1 0 0 0 0,1 0 0 0 0,-1 0 0 0 0,0 0 0 0 0,0 0 0 0 0,0 0 0 0 0,0-1 0 0 0,-1 1 0 0 0,0-1 0 0 0,0 0 0 0 0,0 0 0 0 0,-1-1 0 0 0,1 1 0 0 0,-1-1 0 0 0,0 0 0 0 0,0 0 0 0 0,0-1 0 0 0,0 1 0 0 0,0-1 0 0 0,-8 2 0 0 0,-12 2 95 0 0,1 0 0 0 0,-1-2 0 0 0,-44 1 0 0 0,-3 2-201 0 0,14 0-158 0 0,-46 9-178 0 0,94-13-389 0 0,0 0 0 0 0,0 1 0 0 0,1 0 0 0 0,-14 7 0 0 0,16-7-4502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7834 0 0,'0'0'6168'0'0,"-11"34"-5630"0"0,-34 109 47 0 0,42-132-476 0 0,0-1 1 0 0,1 1 0 0 0,0-1 0 0 0,1 1 0 0 0,0 0 0 0 0,0 0 0 0 0,2 20 0 0 0,1-11 88 0 0,0 2-68 0 0,1 0 0 0 0,1-1 0 0 0,1 0 0 0 0,0 0-1 0 0,2 0 1 0 0,1-1 0 0 0,0 0 0 0 0,1 0 0 0 0,1-1 0 0 0,18 25-1 0 0,-17-28-619 0 0,2 0 0 0 0,0 0 0 0 0,0-1 0 0 0,2-1 0 0 0,0 0 0 0 0,27 19 0 0 0,-21-22-3615 0 0,-7-6-4630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19060 0 0,'0'0'169'0'0,"15"29"-941"0"0,47 94 726 0 0,-58-115 34 0 0,0 0 0 0 0,0 0 0 0 0,-1 1 0 0 0,0-1 0 0 0,0 1 0 0 0,-1 0 0 0 0,-1 0 0 0 0,1 0 0 0 0,-1 0 0 0 0,-1 0 0 0 0,0 0 0 0 0,0 1 0 0 0,-2 10 0 0 0,0 5 12 0 0,0-9 58 0 0,-1 0 1 0 0,0 0-1 0 0,-1 0 1 0 0,-1 0-1 0 0,0 0 1 0 0,-1-1-1 0 0,-9 18 1 0 0,-64 97 2312 0 0,79-130-2321 0 0,0 0 1 0 0,0 0-1 0 0,0 0 0 0 0,0 0 1 0 0,0 0-1 0 0,0 0 1 0 0,0 0-1 0 0,0 0 0 0 0,0 0 1 0 0,1 0-1 0 0,-1 0 1 0 0,0 0-1 0 0,0 0 1 0 0,0 0-1 0 0,0 0 0 0 0,0 1 253 0 0,0-1-253 0 0,0 0 1 0 0,0 0-1 0 0,0 0 0 0 0,0 0 1 0 0,0 0-1 0 0,1 0 1 0 0,-1 0-1 0 0,0 0 0 0 0,0 0 1 0 0,0 0-1 0 0,0 1 1 0 0,0-1-1 0 0,0 0 0 0 0,0 0 1 0 0,0 0-1 0 0,0 0 1 0 0,0 0-1 0 0,0 0 1 0 0,0 0-1 0 0,0 0 0 0 0,0 0 1 0 0,0 0-1 0 0,0 0 1 0 0,0 1-1 0 0,15-11 1230 0 0,40-29-751 0 0,11-9-502 0 0,-20 21-542 0 0,97-41 0 0 0,-78 42-2925 0 0,0 2-4469 0 0,-44 15-3135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18772 0 0,'0'0'4473'0'0,"-113"169"-4729"0"0,106-158-176 0 0,7-3-352 0 0,0-4-897 0 0,7-1-2752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16203 0 0,'0'0'2978'0'0,"27"-9"-2787"0"0,85-24 4 0 0,-110 32-177 0 0,1 1 1 0 0,-1-1-1 0 0,1 1 0 0 0,-1-1 1 0 0,1 1-1 0 0,-1 0 1 0 0,1 0-1 0 0,-1 1 1 0 0,1-1-1 0 0,-1 0 0 0 0,1 1 1 0 0,-1-1-1 0 0,0 1 1 0 0,1 0-1 0 0,-1 0 0 0 0,0 0 1 0 0,1 0-1 0 0,-1 0 1 0 0,0 0-1 0 0,0 1 0 0 0,0-1 1 0 0,0 1-1 0 0,0-1 1 0 0,0 1-1 0 0,0 0 0 0 0,-1 0 1 0 0,1 0-1 0 0,-1 0 1 0 0,1 0-1 0 0,-1 0 0 0 0,0 0 1 0 0,0 1-1 0 0,0-1 1 0 0,0 0-1 0 0,0 1 0 0 0,0-1 1 0 0,-1 0-1 0 0,1 1 1 0 0,-1-1-1 0 0,0 1 0 0 0,1 2 1 0 0,-1-3 17 0 0,2 9 70 0 0,-1-1 1 0 0,0 1-1 0 0,-1-1 0 0 0,0 1 0 0 0,-1-1 0 0 0,0 1 0 0 0,0-1 0 0 0,-1 0 0 0 0,-1 1 0 0 0,0-1 0 0 0,0 0 0 0 0,-7 13 0 0 0,-8 14 415 0 0,-45 66 0 0 0,6-10 216 0 0,50-69-632 0 0,7-24-105 0 0,0 1 0 0 0,0-1 0 0 0,0 1 0 0 0,0-1 0 0 0,0 1 0 0 0,0-1 0 0 0,0 1 0 0 0,1-1 0 0 0,-1 1 0 0 0,0-1 0 0 0,0 0 0 0 0,0 1 0 0 0,1-1 0 0 0,-1 1 0 0 0,0-1 0 0 0,0 1 0 0 0,1-1 0 0 0,-1 0 0 0 0,1 1 0 0 0,-1-1 0 0 0,0 0 0 0 0,1 1 0 0 0,-1-1-1 0 0,1 0 1 0 0,0 1 0 0 0,3 0 10 0 0,0-1-1 0 0,0 1 0 0 0,0-1 1 0 0,0 0-1 0 0,1 0 0 0 0,-1 0 1 0 0,0-1-1 0 0,7-1 0 0 0,77-18 102 0 0,-68 14-144 0 0,1 1-1 0 0,0 0 0 0 0,0 2 1 0 0,26-2-1 0 0,-46 6 35 0 0,-1-1 0 0 0,1 0 0 0 0,-1 0 0 0 0,1 1 0 0 0,0-1-1 0 0,-1 0 1 0 0,1 1 0 0 0,-1-1 0 0 0,1 0 0 0 0,-1 1 0 0 0,0-1 0 0 0,1 1 0 0 0,-1-1 0 0 0,1 1 0 0 0,-1-1 0 0 0,0 1-1 0 0,1-1 1 0 0,-1 1 0 0 0,0-1 0 0 0,0 1 0 0 0,0 0 0 0 0,1-1 0 0 0,-1 1 0 0 0,0-1 0 0 0,0 1 0 0 0,0 0-1 0 0,0-1 1 0 0,0 1 0 0 0,0-1 0 0 0,0 1 0 0 0,0 0 0 0 0,0-1 0 0 0,0 1 0 0 0,0-1 0 0 0,0 1 0 0 0,-1 0 0 0 0,1-1-1 0 0,0 1 1 0 0,0-1 0 0 0,-1 1 0 0 0,0 0 0 0 0,-10 27 181 0 0,-13 5-215 0 0,-1-1 0 0 0,-2-2 1 0 0,-1 0-1 0 0,-49 39 0 0 0,52-52-360 0 0,12-12-2870 0 0</inkml:trace>
  <inkml:trace contextRef="#ctx0" brushRef="#br0" timeOffset="1">568 90 13411 0 0,'0'0'9040'0'0,"31"6"-8125"0"0,92 24-275 0 0,-121-29-612 0 0,1-1-1 0 0,-1 1 1 0 0,0-1-1 0 0,1 1 1 0 0,-1 0-1 0 0,0 0 1 0 0,0 0-1 0 0,0 0 1 0 0,0 1-1 0 0,0-1 1 0 0,0 0-1 0 0,0 1 1 0 0,-1-1-1 0 0,1 1 1 0 0,0 0-1 0 0,-1 0 1 0 0,1-1-1 0 0,-1 1 0 0 0,0 0 1 0 0,0 0-1 0 0,1 0 1 0 0,-1 1-1 0 0,-1-1 1 0 0,1 0-1 0 0,0 0 1 0 0,0 0-1 0 0,-1 1 1 0 0,1-1-1 0 0,-1 0 1 0 0,0 1-1 0 0,0 3 1 0 0,1 4 119 0 0,2 15 58 0 0,-2-1-1 0 0,-1 1 1 0 0,0 0-1 0 0,-2 0 1 0 0,-1-1-1 0 0,-1 1 1 0 0,-1-1-1 0 0,-13 38 1 0 0,-11 16-107 0 0,-48 92 1 0 0,4-10-1192 0 0,69-149 646 0 0,-7 14-1415 0 0,5-10-2299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 7778 0 0,'0'0'10991'0'0,"-12"33"-10018"0"0,-39 108-57 0 0,47-129-740 0 0,1 0 0 0 0,0 0-1 0 0,0 0 1 0 0,1 0 0 0 0,1 1 0 0 0,0-1 0 0 0,0 0 0 0 0,2 1 0 0 0,-1-1 0 0 0,4 16-1 0 0,-2-12-6 0 0,-1-10-121 0 0,-1-1 1 0 0,1 0-1 0 0,0 1 1 0 0,1-1-1 0 0,-1 0 1 0 0,1 0-1 0 0,0 0 1 0 0,0 0-1 0 0,1 0 1 0 0,-1 0-1 0 0,1-1 1 0 0,0 1-1 0 0,0-1 1 0 0,1 1-1 0 0,-1-1 1 0 0,1-1-1 0 0,0 1 1 0 0,0 0-1 0 0,1-1 1 0 0,-1 0-1 0 0,0 0 1 0 0,1 0-1 0 0,0 0 1 0 0,0-1-1 0 0,6 2 1 0 0,-4-2 12 0 0,0-1 0 0 0,0 0 1 0 0,0 0-1 0 0,0 0 0 0 0,0-1 0 0 0,1-1 1 0 0,-1 1-1 0 0,0-1 0 0 0,0 0 0 0 0,0 0 1 0 0,0-1-1 0 0,0 0 0 0 0,0-1 0 0 0,-1 1 0 0 0,1-1 1 0 0,-1 0-1 0 0,1-1 0 0 0,9-7 0 0 0,-3 1 40 0 0,-1 0 0 0 0,1-1 0 0 0,-2-1 0 0 0,0 0 0 0 0,0-1-1 0 0,-1 0 1 0 0,0-1 0 0 0,-1 0 0 0 0,9-20 0 0 0,-12 23-33 0 0,-1-1 0 0 0,0 0 0 0 0,-1-1 0 0 0,0 1 0 0 0,-1-1 0 0 0,0 1 0 0 0,-1-1 0 0 0,-1 0 0 0 0,0 0 0 0 0,0 0 0 0 0,-1 0 0 0 0,-3-19 0 0 0,1 27-40 0 0,1 0 1 0 0,-1 0-1 0 0,0 0 1 0 0,0 0-1 0 0,-1 0 1 0 0,1 0-1 0 0,-1 1 1 0 0,0-1-1 0 0,-1 1 0 0 0,1 0 1 0 0,-1 0-1 0 0,1 0 1 0 0,-1 0-1 0 0,-1 0 1 0 0,1 1-1 0 0,0 0 1 0 0,-1 0-1 0 0,1 0 1 0 0,-1 1-1 0 0,0-1 1 0 0,0 1-1 0 0,0 0 1 0 0,0 1-1 0 0,-1-1 1 0 0,-8 0-1 0 0,-13-3-16 0 0,-1 1 0 0 0,1 2 0 0 0,-49 1-1 0 0,50 1-45 0 0,10 0 221 0 0,-39 0-2168 0 0,48 0-2526 0 0,33 0-3874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22157 0 0,'0'0'3468'0'0,"-18"28"-3001"0"0,-55 86-144 0 0,69-108-294 0 0,0 0 0 0 0,0 1 0 0 0,1-1 0 0 0,-1 1 0 0 0,2 0 0 0 0,-1 0 0 0 0,1 0 0 0 0,0 0 0 0 0,0 0 0 0 0,1 1 0 0 0,0-1 0 0 0,0 0 0 0 0,1 1 0 0 0,0-1 0 0 0,0 1 0 0 0,0-1 0 0 0,1 0 0 0 0,1 1 0 0 0,-1-1 0 0 0,6 14-1 0 0,-6-17-45 0 0,2 6-190 0 0,1 0 1 0 0,0-1-1 0 0,1 1 1 0 0,0-1-1 0 0,1 0 1 0 0,0 0-1 0 0,0-1 0 0 0,9 10 1 0 0,18 9-9180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22029 0 0,'0'0'1649'0'0,"4"27"-1554"0"0,13 86 38 0 0,-9-69 93 0 0,-5-29 9 0 0,0 1 0 0 0,-1 0 0 0 0,-1 0 1 0 0,-1 26-1 0 0,-3-18 149 0 0,-1-1 0 0 0,-1 0 0 0 0,0 0-1 0 0,-2 0 1 0 0,-1-1 0 0 0,-21 41 0 0 0,-13 43 1321 0 0,41-105-1681 0 0,0 0 1 0 0,1 0-1 0 0,-1 1 1 0 0,1-1-1 0 0,-1 1 1 0 0,1-1-1 0 0,-1 0 1 0 0,1 1-1 0 0,0-1 1 0 0,0 1-1 0 0,0-1 1 0 0,0 0-1 0 0,0 1 1 0 0,0-1-1 0 0,0 1 1 0 0,0-1-1 0 0,1 1 1 0 0,-1-1-1 0 0,1 0 1 0 0,-1 1-1 0 0,1-1 1 0 0,-1 0-1 0 0,1 1 1 0 0,0-1-1 0 0,-1 0 0 0 0,1 0 1 0 0,0 0-1 0 0,0 0 1 0 0,0 0-1 0 0,0 0 1 0 0,0 0-1 0 0,0 0 1 0 0,0 0-1 0 0,0 0 1 0 0,1 0-1 0 0,-1-1 1 0 0,0 1-1 0 0,1 0 1 0 0,-1-1-1 0 0,0 1 1 0 0,1-1-1 0 0,-1 1 1 0 0,0-1-1 0 0,1 0 1 0 0,-1 0-1 0 0,1 0 1 0 0,-1 0-1 0 0,0 0 1 0 0,1 0-1 0 0,-1 0 1 0 0,3 0-1 0 0,8-1 43 0 0,0 0 0 0 0,1-1-1 0 0,-1 0 1 0 0,20-8 0 0 0,19-8 57 0 0,60-32 0 0 0,-79 33-517 0 0,1 2 1 0 0,0 1 0 0 0,1 2 0 0 0,0 1-1 0 0,43-7 1 0 0,-66 16-756 0 0,1 2 0 0 0,-1-1 0 0 0,22 3 0 0 0,8 9-9179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4345 3553 0 0 0,'0'0'1147'0'0,"-8"29"-742"0"0,-29 95 59 0 0,33-113-364 0 0,0 0-1 0 0,-2 0 0 0 0,1-1 0 0 0,-1 1 0 0 0,-1-1 0 0 0,0-1 0 0 0,0 0 1 0 0,-1 0-1 0 0,0 0 0 0 0,0-1 0 0 0,-11 8 0 0 0,-6 7 122 0 0,-21 19-1 0 0,-2-2-1 0 0,-2-3 0 0 0,-1-1 1 0 0,-2-3-1 0 0,-65 30 0 0 0,5-11-193 0 0,-189 58-1 0 0,116-55 740 0 0,-2-9 1 0 0,-2-8-1 0 0,-246 18 0 0 0,298-48-301 0 0,-1-6 0 0 0,0-6 1 0 0,1-5-1 0 0,0-7 1 0 0,-182-45-1 0 0,233 37-409 0 0,2-3 0 0 0,1-4 0 0 0,1-4 0 0 0,2-3 0 0 0,2-4-1 0 0,-147-103 1 0 0,169 101-76 0 0,1-3 0 0 0,3-2 0 0 0,3-2-1 0 0,1-3 1 0 0,3-1 0 0 0,2-3 0 0 0,3-1-1 0 0,2-2 1 0 0,-35-76 0 0 0,44 69-19 0 0,3-1 0 0 0,3-1 0 0 0,4-1 0 0 0,2-1 0 0 0,3 0 0 0 0,4-2-1 0 0,3 1 1 0 0,3-1 0 0 0,6-107 0 0 0,8 80 115 0 0,4 0 0 0 0,4 1 0 0 0,5 1 0 0 0,4 1 0 0 0,5 1 0 0 0,57-126 0 0 0,-35 113 359 0 0,5 1-1 0 0,4 3 1 0 0,4 3 0 0 0,6 3-1 0 0,139-151 1 0 0,-114 152-9 0 0,4 5 1 0 0,4 5-1 0 0,4 4 1 0 0,219-129-1 0 0,-207 148-324 0 0,3 5-1 0 0,2 5 0 0 0,3 6 1 0 0,2 6-1 0 0,2 5 0 0 0,1 6 1 0 0,1 6-1 0 0,2 6 0 0 0,0 6 1 0 0,1 6-1 0 0,232 15 0 0 0,-277 4-112 0 0,0 3 1 0 0,0 5-1 0 0,-1 3 0 0 0,-2 5 0 0 0,168 71 1 0 0,-187-63 12 0 0,-1 4 0 0 0,-2 2 1 0 0,-2 3-1 0 0,-1 3 0 0 0,-3 3 1 0 0,-2 2-1 0 0,77 85 0 0 0,-74-60 75 0 0,-2 2 1 0 0,-5 2-1 0 0,-2 3 0 0 0,-5 3 0 0 0,-3 1 0 0 0,-4 2 0 0 0,43 134 0 0 0,-52-115 182 0 0,-5 1-1 0 0,-5 2 1 0 0,-4 0-1 0 0,-6 1 1 0 0,-4 0-1 0 0,-8 143 0 0 0,-8-157-54 0 0,-5 0-1 0 0,-3-1 0 0 0,-5 0 0 0 0,-5-1 0 0 0,-65 166 0 0 0,40-147-5 0 0,-5-1 1 0 0,-5-4-1 0 0,-5-2 0 0 0,-87 110 1 0 0,106-161-479 0 0,-1-3 0 0 0,-106 95 0 0 0,113-116-48 0 0,-2-2 0 0 0,-1-1 0 0 0,-1-3-1 0 0,-89 41 1 0 0,110-58-545 0 0,-1-2-1 0 0,-1-1 1 0 0,1 0-1 0 0,-43 4 1 0 0,-45-5-6801 0 0,61-6 790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16428 0 0,'0'0'-105'0'0,"-84"72"-16218"0"0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15387 0 0,'0'0'7591'0'0,"26"-11"-7580"0"0,82-32-4 0 0,-98 39 128 0 0,1 0 1 0 0,0 0-1 0 0,0 1 1 0 0,0 0-1 0 0,18-1 0 0 0,-6 4-3181 0 0,1 1-6748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11586 0 0,'0'0'-488'0'0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1 410 10554 0 0,'0'0'-675'0'0,"32"-1"747"0"0,187-2 1441 0 0,-35 1-362 0 0,1-8 0 0 0,186-35 1 0 0,401-132-73 0 0,-244 48-863 0 0,-518 127-623 0 0,181-34 411 0 0,-149 33-3890 0 0,-1 2-3758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7:0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494 893 0 0 0,'0'0'624'0'0,"-27"2"-484"0"0,-190 4 798 0 0,158-6 354 0 0,-84 0 8839 0 0,124-45-9104 0 0,8-7-935 0 0,3-1 0 0 0,2 0 1 0 0,3 0-1 0 0,5-93 0 0 0,-1 112-35 0 0,0 10-4 0 0,1 0-1 0 0,1 0 1 0 0,1 0 0 0 0,1 0 0 0 0,2 1 0 0 0,0 0 0 0 0,1 0-1 0 0,2 0 1 0 0,0 2 0 0 0,1-1 0 0 0,1 1 0 0 0,18-24-1 0 0,-20 33-32 0 0,-1 1-1 0 0,1-1 1 0 0,1 2-1 0 0,0-1 0 0 0,0 2 1 0 0,1-1-1 0 0,0 1 0 0 0,1 1 1 0 0,0 1-1 0 0,0 0 1 0 0,1 0-1 0 0,0 1 0 0 0,0 1 1 0 0,0 0-1 0 0,1 1 0 0 0,0 1 1 0 0,-1 0-1 0 0,1 1 1 0 0,0 0-1 0 0,27 2 0 0 0,-33 0 10 0 0,-1 1-1 0 0,1 1 1 0 0,0-1-1 0 0,-1 1 0 0 0,1 1 1 0 0,-1 0-1 0 0,0 0 1 0 0,0 0-1 0 0,0 1 1 0 0,0 1-1 0 0,-1-1 0 0 0,1 1 1 0 0,11 10-1 0 0,-9-4 49 0 0,1 0 0 0 0,-2 0 0 0 0,1 1-1 0 0,-2 0 1 0 0,1 0 0 0 0,-2 1 0 0 0,10 20-1 0 0,0 14 139 0 0,-1 0-1 0 0,-2 1 1 0 0,13 86-1 0 0,-14-53-18 0 0,-4 1 0 0 0,-3 0 0 0 0,-7 107 0 0 0,-2-163-312 0 0,0 0 0 0 0,-13 44 0 0 0,1-21-5449 0 0,5-12-4352 0 0,6-30 7330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14995 0 0,'0'0'6195'0'0,"5"10"-5806"0"0,15 31 262 0 0,-1 1 0 0 0,-2 1 0 0 0,-3 1 0 0 0,-1 0 0 0 0,14 88 0 0 0,-27-123-509 0 0,1-1-1 0 0,1 0 0 0 0,0 0 1 0 0,0 0-1 0 0,1 0 0 0 0,3 9 1 0 0,-5-15-86 0 0,0 0 0 0 0,0 0 1 0 0,1 0-1 0 0,-1 0 0 0 0,0 0 1 0 0,1-1-1 0 0,-1 1 1 0 0,1 0-1 0 0,0 0 0 0 0,-1-1 1 0 0,1 1-1 0 0,0-1 0 0 0,0 0 1 0 0,0 0-1 0 0,0 1 0 0 0,0-1 1 0 0,0-1-1 0 0,1 1 0 0 0,-1 0 1 0 0,0 0-1 0 0,0-1 0 0 0,1 1 1 0 0,-1-1-1 0 0,4 0 0 0 0,9-1-112 0 0,1 0 0 0 0,-1-2 0 0 0,-1 0 0 0 0,1 0-1 0 0,0-1 1 0 0,-1-1 0 0 0,25-13 0 0 0,-10 4-3840 0 0,-2-1-3476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16099 0 0,'0'0'7163'0'0,"15"-14"-7145"0"0,46-44 18 0 0,-59 57-31 0 0,-1-1 0 0 0,0 1 0 0 0,1 0 1 0 0,0 0-1 0 0,-1 0 0 0 0,1 0 0 0 0,0 0 0 0 0,-1 0 1 0 0,1 1-1 0 0,0-1 0 0 0,0 1 0 0 0,0-1 1 0 0,-1 1-1 0 0,1 0 0 0 0,0-1 0 0 0,0 1 0 0 0,0 0 1 0 0,0 0-1 0 0,0 0 0 0 0,0 0 0 0 0,0 1 1 0 0,-1-1-1 0 0,1 1 0 0 0,0-1 0 0 0,0 1 1 0 0,0-1-1 0 0,-1 1 0 0 0,4 1 0 0 0,-1 1 0 0 0,-1 0 0 0 0,1 0 0 0 0,0 0 0 0 0,-1 0 0 0 0,0 1 0 0 0,1-1 0 0 0,1 5 1 0 0,-4-8-6 0 0,1 4 26 0 0,0 0 1 0 0,-1-1 0 0 0,1 1 0 0 0,-1 0 0 0 0,1 0-1 0 0,-1 0 1 0 0,-1 0 0 0 0,1 1 0 0 0,0-1 0 0 0,-1 0-1 0 0,0 0 1 0 0,0 0 0 0 0,0 1 0 0 0,0-1 0 0 0,-2 5-1 0 0,0 1 54 0 0,0 0 0 0 0,0-1-1 0 0,-1 1 1 0 0,0-1 0 0 0,-6 12 0 0 0,4-11 171 0 0,-1 0 0 0 0,-1-1 1 0 0,1 0-1 0 0,-1 0 0 0 0,-1 0 1 0 0,1-1-1 0 0,-2 0 0 0 0,1-1 0 0 0,-1 0 1 0 0,-11 8-1 0 0,90-27 1478 0 0,38-5-2787 0 0,-72 8-2521 0 0,-2-1-4447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18340 0 0,'0'0'4349'0'0,"23"-8"-4366"0"0,-2 0 11 0 0,145-43-55 0 0,-165 51 74 0 0,1 0-1 0 0,-1 0 1 0 0,0 0 0 0 0,0 0 0 0 0,1 0-1 0 0,-1 0 1 0 0,0 0 0 0 0,1 1 0 0 0,-1-1 0 0 0,0 0-1 0 0,0 1 1 0 0,1-1 0 0 0,-1 1 0 0 0,0-1-1 0 0,0 1 1 0 0,0 0 0 0 0,0 0 0 0 0,0-1-1 0 0,0 1 1 0 0,0 0 0 0 0,0 0 0 0 0,0 0 0 0 0,0 0-1 0 0,-1 0 1 0 0,1 0 0 0 0,0 0 0 0 0,0 1-1 0 0,-1-1 1 0 0,1 0 0 0 0,0 2 0 0 0,15 49 499 0 0,-8-24-372 0 0,-7-25-101 0 0,13 29 363 0 0,-1 0 0 0 0,-2 1 0 0 0,-1 0 0 0 0,-1 0 1 0 0,-2 1-1 0 0,4 55 0 0 0,-12-87-312 0 0,0 1 0 0 0,1-1 0 0 0,-1 0 0 0 0,0 0 0 0 0,-1 0 0 0 0,1 0 0 0 0,0 0 0 0 0,-1-1 0 0 0,1 1 0 0 0,-1 0 0 0 0,1-1 0 0 0,-1 1 0 0 0,0-1 0 0 0,1 1 0 0 0,-1-1 0 0 0,0 0 0 0 0,0 0 0 0 0,0 1 0 0 0,0-2 0 0 0,-4 3 0 0 0,-45 16 571 0 0,28-12-718 0 0,-1-1-1 0 0,0-1 0 0 0,0-1 1 0 0,-35 1-1 0 0,60-14-6217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17356 0 0,'0'0'1103'0'0,"30"-10"-1053"0"0,138-51 76 0 0,-154 55 49 0 0,-2 2 54 0 0,0-1 0 0 0,0 1 0 0 0,0 1 0 0 0,0 0 1 0 0,0 1-1 0 0,15-1 0 0 0,-24 6-85 0 0,0 0 1 0 0,-1 0-1 0 0,1 1 1 0 0,-1-1 0 0 0,0 1-1 0 0,0-1 1 0 0,0 1-1 0 0,0 0 1 0 0,1 6 0 0 0,-1-5-19 0 0,33 80 475 0 0,-4 1 1 0 0,36 159-1 0 0,-15 118 464 0 0,-10-58-715 0 0,2-40-112 0 0,105 552 497 0 0,-6-114 478 0 0,-140-691-1125 0 0,4 37 595 0 0,-7-49-467 0 0,-44 0 936 0 0,-13-15-1303 0 0,29 6-374 0 0,0 2 0 0 0,-1 1 0 0 0,0 1 0 0 0,-34-2 0 0 0,48 11-9307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4017 0 0,'0'0'17918'0'0,"-3"0"-17718"0"0,2 0-184 0 0,0 0-1 0 0,1 0 0 0 0,-1 1 0 0 0,0-1 0 0 0,1 0 0 0 0,-1 0 0 0 0,1 0 0 0 0,-1 0 0 0 0,0 1 0 0 0,1-1 1 0 0,-1 0-1 0 0,1 1 0 0 0,-1-1 0 0 0,1 0 0 0 0,-1 1 0 0 0,1-1 0 0 0,-1 1 0 0 0,1-1 0 0 0,-1 1 0 0 0,1-1 1 0 0,0 1-1 0 0,-1-1 0 0 0,1 1 0 0 0,0-1 0 0 0,-1 1 0 0 0,1 0 0 0 0,0-1 0 0 0,-1 2 0 0 0,-1 27 449 0 0,14 47 392 0 0,-6-46-518 0 0,20 130 917 0 0,8 84-690 0 0,-25-195-2838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13811 0 0,'0'0'12241'0'0,"29"-1"-11814"0"0,182-17-84 0 0,-153 10-326 0 0,-29 3-208 0 0,-1 2 0 0 0,1 0 0 0 0,0 2 0 0 0,32 3 0 0 0,-14 11-2974 0 0,-27-4-4171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10898 0 0,'0'0'12942'0'0,"11"35"-12469"0"0,33 111-26 0 0,-26-75 46 0 0,-3 1 0 0 0,5 78 0 0 0,-10-72-241 0 0,1 128 384 0 0,-11-205-381 0 0,6-29 5 0 0,-2-1-320 0 0,16-68-4 0 0,-18 90 42 0 0,0 1 0 0 0,0 0 1 0 0,1-1-1 0 0,0 1 0 0 0,0 0 1 0 0,1 0-1 0 0,-1 0 0 0 0,1 1 1 0 0,0-1-1 0 0,1 1 0 0 0,8-8 1 0 0,-12 12 14 0 0,1-1 0 0 0,-1 1 0 0 0,0 0 0 0 0,0 0 0 0 0,1 0 0 0 0,-1 0 0 0 0,1 1 0 0 0,-1-1 0 0 0,1 0 0 0 0,-1 0 0 0 0,1 1 1 0 0,0-1-1 0 0,-1 1 0 0 0,1 0 0 0 0,0-1 0 0 0,-1 1 0 0 0,1 0 0 0 0,0 0 0 0 0,-1 0 0 0 0,1 0 0 0 0,0 0 0 0 0,-1 1 0 0 0,1-1 0 0 0,0 0 0 0 0,-1 1 0 0 0,1-1 0 0 0,0 1 0 0 0,-1-1 1 0 0,1 1-1 0 0,-1 0 0 0 0,1 0 0 0 0,-1 0 0 0 0,0 0 0 0 0,1 0 0 0 0,-1 0 0 0 0,0 0 0 0 0,0 0 0 0 0,1 1 0 0 0,-1-1 0 0 0,0 0 0 0 0,0 1 0 0 0,-1-1 0 0 0,1 1 0 0 0,0-1 0 0 0,1 4 1 0 0,1 2 38 0 0,0 1 0 0 0,0 0 0 0 0,0-1 0 0 0,-1 1 1 0 0,-1 0-1 0 0,1 1 0 0 0,0 15 0 0 0,-3-11-1 0 0,-1 1 0 0 0,0-1 0 0 0,-1 0 0 0 0,0 0 0 0 0,-1 0 0 0 0,0-1 0 0 0,-1 1 0 0 0,-1-1 0 0 0,0 0 0 0 0,0 0 0 0 0,-1-1 0 0 0,-1 0 0 0 0,0 0 0 0 0,0-1 0 0 0,-1 0 0 0 0,0 0 0 0 0,-1-1 0 0 0,0-1 0 0 0,-1 1 0 0 0,0-1 0 0 0,0-1 0 0 0,0 0 0 0 0,-1-1 0 0 0,-18 7 0 0 0,30-13-60 0 0,0 0 0 0 0,0 1 0 0 0,-1-1 0 0 0,1 0 0 0 0,0 0 0 0 0,0 0 0 0 0,0 0 0 0 0,-1 0 0 0 0,1 0 0 0 0,0 0 0 0 0,0 0 0 0 0,0 0 0 0 0,-1 0 0 0 0,1 0-1 0 0,0 0 1 0 0,0 0 0 0 0,0 0 0 0 0,-1-1 0 0 0,1 1 0 0 0,0 0 0 0 0,0 0 0 0 0,0 0 0 0 0,-1 0 0 0 0,1 0 0 0 0,0 0 0 0 0,0 0 0 0 0,0-1 0 0 0,0 1 0 0 0,-1 0 0 0 0,1 0 0 0 0,0 0-1 0 0,0 0 1 0 0,0 0 0 0 0,0-1 0 0 0,0 1 0 0 0,0 0 0 0 0,0 0 0 0 0,0 0 0 0 0,-1-1 0 0 0,1 1 0 0 0,0 0 0 0 0,0 0 0 0 0,0 0 0 0 0,0-1 0 0 0,0 1 0 0 0,2-16-1119 0 0,9-13-1351 0 0,-10 26 2154 0 0,20-40-8803 0 0,-13 26-2099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2585 0 0,'0'0'11253'0'0,"-6"0"-10368"0"0,5 1-818 0 0,-1-1 0 0 0,1 0 0 0 0,0 0 0 0 0,-1 1 0 0 0,1-1 0 0 0,-1 0 0 0 0,1 1 0 0 0,0-1 0 0 0,0 1 0 0 0,-1 0 0 0 0,1 0 0 0 0,0-1 0 0 0,0 1 0 0 0,0 0 0 0 0,0 0 0 0 0,0 0 0 0 0,0 0 0 0 0,0 0 0 0 0,0 0 0 0 0,-2 3 0 0 0,-8 33 1832 0 0,9-31-1781 0 0,-2 15 461 0 0,0 1 1 0 0,1 0 0 0 0,2-1 0 0 0,1 31 0 0 0,0-43-508 0 0,0 0 1 0 0,1 1-1 0 0,1-1 1 0 0,0 0-1 0 0,0 1 0 0 0,0-1 1 0 0,1 0-1 0 0,1-1 1 0 0,0 1-1 0 0,0-1 1 0 0,0 1-1 0 0,9 10 0 0 0,-11-17-46 0 0,0 1-1 0 0,0-1 0 0 0,0 0 1 0 0,0 0-1 0 0,0 0 0 0 0,1 0 1 0 0,-1-1-1 0 0,1 1 1 0 0,-1 0-1 0 0,1-1 0 0 0,0 0 1 0 0,0 0-1 0 0,-1 0 0 0 0,1 0 1 0 0,0 0-1 0 0,0-1 0 0 0,0 1 1 0 0,0-1-1 0 0,0 1 0 0 0,0-1 1 0 0,0 0-1 0 0,0-1 0 0 0,0 1 1 0 0,0 0-1 0 0,0-1 0 0 0,0 1 1 0 0,0-1-1 0 0,0 0 0 0 0,0 0 1 0 0,-1 0-1 0 0,1-1 1 0 0,0 1-1 0 0,-1-1 0 0 0,1 1 1 0 0,-1-1-1 0 0,1 0 0 0 0,3-4 1 0 0,1 1 41 0 0,-1-2 0 0 0,0 1 0 0 0,0-1 0 0 0,0 0 0 0 0,0 0 0 0 0,-1-1 0 0 0,-1 1 0 0 0,1-1 0 0 0,-1 0 1 0 0,0-1-1 0 0,3-10 0 0 0,-4 8-15 0 0,-1-1 0 0 0,0 1 0 0 0,-1-1 1 0 0,0 0-1 0 0,0 0 0 0 0,-1 1 0 0 0,-1-1 1 0 0,0 0-1 0 0,-5-22 0 0 0,4 29-44 0 0,1 0-1 0 0,-1 0 0 0 0,0 0 1 0 0,-1 0-1 0 0,1 0 0 0 0,-1 1 1 0 0,0-1-1 0 0,0 1 0 0 0,0 0 1 0 0,-1 0-1 0 0,1 0 0 0 0,-1 0 1 0 0,0 0-1 0 0,0 1 0 0 0,0-1 1 0 0,-1 1-1 0 0,1 1 0 0 0,-1-1 1 0 0,0 0-1 0 0,0 1 0 0 0,0 0 1 0 0,0 0-1 0 0,-9-1 1 0 0,7 1-646 0 0,1 0 733 0 0,-1 1-1 0 0,1-1 0 0 0,-1 1 0 0 0,1 1 0 0 0,-11-1 0 0 0,-2 9-3978 0 0,17-7 2988 0 0,1 1-1 0 0,0-1 1 0 0,0 0-1 0 0,0 1 1 0 0,0-1-1 0 0,1 0 1 0 0,-1 1-1 0 0,0-1 1 0 0,0 1-1 0 0,1-1 1 0 0,-1 1-1 0 0,1-1 1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12683 0 0,'0'0'14411'0'0,"2"-3"-14091"0"0,7-3-231 0 0,0 0 1 0 0,0 1 0 0 0,0 0-1 0 0,1 1 1 0 0,-1-1-1 0 0,1 2 1 0 0,0-1 0 0 0,13-1-1 0 0,-2 0-994 0 0,1 1-1 0 0,-1 2 1 0 0,27-1 0 0 0,-44 5-2725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14643 0 0,'0'0'11339'0'0,"29"-1"-11403"0"0,88-5-145 0 0,-102 5-112 0 0,-1-1-1 0 0,0 0 0 0 0,0-1 0 0 0,0 0 0 0 0,17-6 0 0 0,14-4-7851 0 0,-27 12-3447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10890 0 0,'0'0'10516'0'0,"12"-3"-10220"0"0,212-58 281 0 0,-192 54-1468 0 0,-19 6-4024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8714 0 0,'0'0'11441'0'0,"3"22"-10754"0"0,20 170 926 0 0,-6 209 1231 0 0,-17-359-2515 0 0,1-1 0 0 0,3 1 0 0 0,12 58 0 0 0,-16-98-274 0 0,0 0 0 0 0,1 0 0 0 0,-1 0 0 0 0,1 0 0 0 0,0-1-1 0 0,-1 1 1 0 0,1 0 0 0 0,0 0 0 0 0,0 0 0 0 0,1-1 0 0 0,-1 1 0 0 0,0-1 0 0 0,0 1 0 0 0,1-1 0 0 0,-1 1-1 0 0,1-1 1 0 0,-1 0 0 0 0,1 0 0 0 0,0 1 0 0 0,-1-1 0 0 0,1 0 0 0 0,0-1 0 0 0,0 1 0 0 0,0 0 0 0 0,0 0 0 0 0,-1-1-1 0 0,1 1 1 0 0,0-1 0 0 0,0 0 0 0 0,0 1 0 0 0,0-1 0 0 0,0 0 0 0 0,0 0 0 0 0,4-1 0 0 0,6-1 167 0 0,-1-1 0 0 0,1 0 0 0 0,-1-1 0 0 0,0 0 0 0 0,11-6 0 0 0,10-3-351 0 0,15-9 199 0 0,-40 17-346 0 0,0 1 0 0 0,0 1 1 0 0,1-1-1 0 0,-1 1 0 0 0,1 1 0 0 0,0-1 1 0 0,0 1-1 0 0,0 1 0 0 0,15-2 0 0 0,-3 3-2696 0 0,-6 0-2531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7930 0 0,'0'0'12541'0'0,"-17"30"-11654"0"0,-54 97-88 0 0,66-119-680 0 0,1 0 1 0 0,1 0-1 0 0,-1 0 1 0 0,1 0-1 0 0,1 1 1 0 0,-1 0-1 0 0,1-1 1 0 0,1 1-1 0 0,0 0 0 0 0,0 0 1 0 0,1 16-1 0 0,0 3 205 0 0,0-19-249 0 0,0 0-1 0 0,0 0 0 0 0,1 0 0 0 0,0 0 1 0 0,0 0-1 0 0,1 0 0 0 0,0 0 0 0 0,1-1 0 0 0,0 1 1 0 0,1-1-1 0 0,5 12 0 0 0,-7-17-47 0 0,0 0 1 0 0,0 0-1 0 0,0-1 1 0 0,1 1-1 0 0,-1-1 1 0 0,0 1-1 0 0,1-1 0 0 0,0 0 1 0 0,-1 0-1 0 0,1 0 1 0 0,0 0-1 0 0,0-1 1 0 0,0 1-1 0 0,0-1 0 0 0,1 0 1 0 0,-1 0-1 0 0,0 0 1 0 0,0 0-1 0 0,1 0 1 0 0,-1-1-1 0 0,1 1 0 0 0,-1-1 1 0 0,0 0-1 0 0,1 0 1 0 0,-1 0-1 0 0,1-1 1 0 0,-1 1-1 0 0,0-1 0 0 0,1 0 1 0 0,-1 0-1 0 0,0 0 1 0 0,0 0-1 0 0,6-3 1 0 0,-1 0 16 0 0,0-1 1 0 0,0 0 0 0 0,0 0 0 0 0,0-1 0 0 0,-1 0-1 0 0,0 0 1 0 0,0 0 0 0 0,-1-1 0 0 0,0 0 0 0 0,0 0 0 0 0,0-1-1 0 0,-1 0 1 0 0,0 0 0 0 0,-1 0 0 0 0,0 0 0 0 0,0-1-1 0 0,-1 0 1 0 0,0 1 0 0 0,0-1 0 0 0,2-15 0 0 0,-3 15-6 0 0,-1-1 1 0 0,0 1-1 0 0,0-1 1 0 0,-1 1 0 0 0,0-1-1 0 0,-1 1 1 0 0,0-1-1 0 0,0 1 1 0 0,-1-1 0 0 0,0 1-1 0 0,-1 0 1 0 0,0 0-1 0 0,-1 0 1 0 0,0 0-1 0 0,0 1 1 0 0,0-1 0 0 0,-1 1-1 0 0,-1 0 1 0 0,1 0-1 0 0,-9-7 1 0 0,6 7-127 0 0,0 1 0 0 0,0 0 0 0 0,-1 0-1 0 0,0 1 1 0 0,-1 0 0 0 0,1 1 0 0 0,-1 0 0 0 0,0 1 0 0 0,-1 0 0 0 0,1 0 0 0 0,-1 1 0 0 0,1 0 0 0 0,-1 1-1 0 0,0 0 1 0 0,-13 0 0 0 0,23 2-24 0 0,0 0 1 0 0,0 0-1 0 0,0 0 0 0 0,0 1 0 0 0,0-1 0 0 0,0 0 0 0 0,0 0 0 0 0,0 1 0 0 0,0-1 1 0 0,1 1-1 0 0,-1-1 0 0 0,0 1 0 0 0,0-1 0 0 0,0 1 0 0 0,0-1 0 0 0,1 1 0 0 0,-1 0 1 0 0,0-1-1 0 0,0 1 0 0 0,1 0 0 0 0,-1 0 0 0 0,1 0 0 0 0,-1-1 0 0 0,1 1 1 0 0,-1 0-1 0 0,1 0 0 0 0,-1 1 0 0 0,-4 19-8654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22997 0 0,'0'0'3785'0'0,"-111"176"-3601"0"0,104-161-72 0 0,3-3-120 0 0,0-1-112 0 0,-1 0-136 0 0,5 1-136 0 0,0-1-185 0 0,0 0-399 0 0,5 0-1008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17228 0 0,'0'0'10085'0'0,"3"30"-9821"0"0,2 10-190 0 0,6 96 176 0 0,-11-76-135 0 0,-2-45-400 0 0,2 0-1 0 0,-1 0 1 0 0,2 0 0 0 0,0 0-1 0 0,1-1 1 0 0,1 1 0 0 0,0 0-1 0 0,7 21 1 0 0,-9-35-28 0 0,-1 0 1 0 0,1 0-1 0 0,-1 0 0 0 0,1 0 1 0 0,0 0-1 0 0,-1 0 1 0 0,1-1-1 0 0,0 1 0 0 0,0 0 1 0 0,0 0-1 0 0,-1-1 0 0 0,1 1 1 0 0,0 0-1 0 0,0-1 0 0 0,0 1 1 0 0,0-1-1 0 0,0 1 0 0 0,2 0 1 0 0,5 2-5670 0 0</inkml:trace>
  <inkml:trace contextRef="#ctx0" brushRef="#br0" timeOffset="1">313 379 21701 0 0,'0'0'4089'0'0,"-87"154"-13812"0"0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14923 0 0,'0'0'6554'0'0,"18"9"-6450"0"0,55 32-3 0 0,-67-38-71 0 0,-1 0 1 0 0,-1 0-1 0 0,1 1 0 0 0,0 0 1 0 0,-1 0-1 0 0,0 0 0 0 0,0 0 1 0 0,0 1-1 0 0,0 0 0 0 0,-1 0 0 0 0,1 0 1 0 0,-1 0-1 0 0,-1 0 0 0 0,1 1 1 0 0,-1-1-1 0 0,0 1 0 0 0,0-1 1 0 0,-1 1-1 0 0,1 0 0 0 0,-1 0 1 0 0,0 0-1 0 0,-1 0 0 0 0,0 0 1 0 0,0 0-1 0 0,0 0 0 0 0,0 0 1 0 0,-3 10-1 0 0,0-4 142 0 0,-1 1 1 0 0,0-1-1 0 0,-1 0 0 0 0,0 0 1 0 0,-1-1-1 0 0,0 1 0 0 0,-1-1 1 0 0,0 0-1 0 0,-1-1 0 0 0,-12 13 1 0 0,-35 29 2344 0 0,219-153-213 0 0,-92 58-2254 0 0,41-19-1196 0 0,-63 41-8089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18060 0 0,'0'0'6969'0'0,"29"-18"-6878"0"0,90-55-35 0 0,-109 66-50 0 0,0 1 1 0 0,1 0-1 0 0,0 1 0 0 0,0 0 0 0 0,0 1 0 0 0,0 0 1 0 0,1 1-1 0 0,23-4 0 0 0,-14 3-13 0 0,-19 5 25 0 0,0-1-1 0 0,0 1 1 0 0,0-1-1 0 0,1 1 0 0 0,-1 0 1 0 0,0 0-1 0 0,0 0 0 0 0,-1 0 1 0 0,1 0-1 0 0,0 0 0 0 0,0 1 1 0 0,0-1-1 0 0,-1 1 1 0 0,1-1-1 0 0,-1 1 0 0 0,1-1 1 0 0,-1 1-1 0 0,0 0 0 0 0,0 0 1 0 0,1 0-1 0 0,-1-1 1 0 0,0 1-1 0 0,-1 0 0 0 0,1 1 1 0 0,1 2-1 0 0,24 69 367 0 0,-21-60-301 0 0,35 135 564 0 0,33 247-1 0 0,-53-273-236 0 0,-14-75 562 0 0,-1 89-1 0 0,-5-135-921 0 0,-1-1 1 0 0,0 0-1 0 0,0 1 0 0 0,0-1 0 0 0,0 0 0 0 0,-1 1 0 0 0,1-1 0 0 0,0 0 0 0 0,0 0 0 0 0,-1 0 0 0 0,1 0 0 0 0,-1 0 0 0 0,1 0 1 0 0,-1-1-1 0 0,1 1 0 0 0,-1 0 0 0 0,1-1 0 0 0,-1 1 0 0 0,0-1 0 0 0,1 0 0 0 0,-1 1 0 0 0,-2-1 0 0 0,-42 8 215 0 0,-211-3-2092 0 0,223 2-230 0 0,19-3-1398 0 0,7-1-709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364 305 1352 0 0,'0'0'8026'0'0,"-12"-26"-1813"0"0,8 22-5919 0 0,-1 0-1 0 0,1 1 0 0 0,-1 0 1 0 0,1 0-1 0 0,-1 0 0 0 0,0 0 1 0 0,0 1-1 0 0,-1 0 1 0 0,1 0-1 0 0,0 0 0 0 0,-1 1 1 0 0,1 0-1 0 0,-1 0 0 0 0,1 0 1 0 0,-1 0-1 0 0,0 1 0 0 0,1 0 1 0 0,-1 0-1 0 0,0 1 0 0 0,-9 2 1 0 0,8-1-260 0 0,0 0-1 0 0,1 1 1 0 0,-1 0 0 0 0,1 0 0 0 0,0 1 0 0 0,0 0 0 0 0,0 0 0 0 0,0 0 0 0 0,1 1-1 0 0,0-1 1 0 0,-1 1 0 0 0,2 1 0 0 0,-1-1 0 0 0,1 1 0 0 0,0 0 0 0 0,-5 8-1 0 0,7-10 50 0 0,-5 7-237 0 0,7-11 164 0 0,0 0 1 0 0,0 0-1 0 0,0 0 0 0 0,0-1 0 0 0,0 1 1 0 0,0 0-1 0 0,0 0 0 0 0,0 0 0 0 0,0 0 1 0 0,0 0-1 0 0,0 0 0 0 0,0 0 0 0 0,0 0 1 0 0,0-1-1 0 0,0 1 0 0 0,0 0 0 0 0,0 0 1 0 0,0 0-1 0 0,0 0 0 0 0,0 0 0 0 0,0 0 1 0 0,0 0-1 0 0,0 0 0 0 0,0 0 0 0 0,0 0 1 0 0,0-1-1 0 0,-1 1 0 0 0,1 0 0 0 0,0 0 1 0 0,0 0-1 0 0,0 0 0 0 0,0 0 0 0 0,0 0 1 0 0,0 0-1 0 0,0 0 0 0 0,0 0 0 0 0,0 0 1 0 0,-1 0-1 0 0,1 0 0 0 0,0 0 0 0 0,0 0 1 0 0,0 0-1 0 0,0 0 0 0 0,0 0 0 0 0,0 0 1 0 0,0 0-1 0 0,0 0 0 0 0,-1 0 0 0 0,1 0 1 0 0,0 0-1 0 0,0 0 0 0 0,0 0 0 0 0,0 0 1 0 0,0 0-1 0 0,0 0 0 0 0,0 0 209 0 0,-6-5-1864 0 0,-2 9-131 0 0,1 8 1712 0 0,7-11 136 0 0,0 1 1 0 0,-1-1-1 0 0,1 0 1 0 0,-1 1 0 0 0,0-1-1 0 0,1 0 1 0 0,-1 1-1 0 0,0-1 1 0 0,0 0 0 0 0,0 0-1 0 0,0 0 1 0 0,0 0-1 0 0,0 0 1 0 0,0 0 0 0 0,0 0-1 0 0,-1 0 1 0 0,1 0 0 0 0,-2 0-1 0 0,3-1 95 0 0,-26 27 260 0 0,19-17-389 0 0,0 1 0 0 0,1-1 1 0 0,0 1-1 0 0,0 1 0 0 0,2-1 1 0 0,-1 1-1 0 0,1 0 0 0 0,1 0 1 0 0,0 0-1 0 0,1 1 1 0 0,0-1-1 0 0,1 1 0 0 0,1-1 1 0 0,0 1-1 0 0,0-1 0 0 0,4 20 1 0 0,-4-31-29 0 0,0 1 1 0 0,0 0 0 0 0,0-1-1 0 0,0 1 1 0 0,1-1 0 0 0,-1 0-1 0 0,0 1 1 0 0,1-1 0 0 0,-1 1-1 0 0,1-1 1 0 0,0 1 0 0 0,-1-1-1 0 0,1 0 1 0 0,0 0 0 0 0,0 1-1 0 0,0-1 1 0 0,0 0 0 0 0,0 0-1 0 0,0 0 1 0 0,0 0 0 0 0,0 0-1 0 0,0 0 1 0 0,1 0 0 0 0,-1 0-1 0 0,0-1 1 0 0,1 1 0 0 0,-1 0-1 0 0,0-1 1 0 0,1 1 0 0 0,-1-1-1 0 0,1 1 1 0 0,-1-1 0 0 0,1 0-1 0 0,-1 0 1 0 0,1 0 0 0 0,-1 0-1 0 0,1 0 1 0 0,-1 0 0 0 0,1 0-1 0 0,-1 0 1 0 0,1 0 0 0 0,-1-1-1 0 0,1 1 1 0 0,-1-1 0 0 0,1 1-1 0 0,1-1 1 0 0,1-2 57 0 0,1 1 0 0 0,0-1-1 0 0,-1 0 1 0 0,0 0 0 0 0,1-1 0 0 0,-1 1 0 0 0,-1-1-1 0 0,1 0 1 0 0,0 0 0 0 0,-1 0 0 0 0,4-6 0 0 0,13-31 34 0 0,-2 0 0 0 0,-1 0 1 0 0,-3-2-1 0 0,-1 0 0 0 0,-3-1 0 0 0,-1 0 1 0 0,-2 0-1 0 0,-2 0 0 0 0,-1-66 1 0 0,-5 104-60 0 0,0 0 0 0 0,0 0 0 0 0,0 0 0 0 0,0 0 0 0 0,-1 0 0 0 0,0 0 0 0 0,-1 1 0 0 0,1-1 0 0 0,-6-7 0 0 0,-9-26 201 0 0,17 36-240 0 0,0 2 0 0 0,0 25-168 0 0,2 46 530 0 0,3 0-1 0 0,3-1 1 0 0,25 98-1 0 0,-32-162-338 0 0,2 9 6 0 0,1-1-1 0 0,0 0 1 0 0,8 17 0 0 0,-11-28-21 0 0,0 1 1 0 0,1-1-1 0 0,-1 0 1 0 0,0 1-1 0 0,1-1 1 0 0,-1 0 0 0 0,1 0-1 0 0,0 0 1 0 0,0 0-1 0 0,0 0 1 0 0,0 0-1 0 0,0-1 1 0 0,0 1-1 0 0,0-1 1 0 0,1 1-1 0 0,-1-1 1 0 0,1 0 0 0 0,-1 0-1 0 0,1 0 1 0 0,-1 0-1 0 0,1-1 1 0 0,-1 1-1 0 0,6 0 1 0 0,-5-1-11 0 0,-1-1 0 0 0,1 0 0 0 0,-1 1 0 0 0,1-1 0 0 0,-1 0 1 0 0,1-1-1 0 0,-1 1 0 0 0,0 0 0 0 0,0-1 0 0 0,0 1 0 0 0,1-1 0 0 0,-1 1 0 0 0,-1-1 1 0 0,1 0-1 0 0,0 0 0 0 0,0 0 0 0 0,-1 0 0 0 0,1 0 0 0 0,-1-1 0 0 0,2-2 0 0 0,29-59-1210 0 0,-22 41 58 0 0,10-25-2983 0 0,-8 17-4061 0 0,-12 30 7840 0 0,7-16-11001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19644 0 0,'0'0'3048'0'0,"-14"27"-2635"0"0,-63 119 0 0 0,76-144-470 0 0,0 0 0 0 0,0 0 0 0 0,0 1 0 0 0,0-1 0 0 0,1 0-1 0 0,-1 1 1 0 0,1-1 0 0 0,0 0 0 0 0,0 1 0 0 0,0-1 0 0 0,0 0-1 0 0,0 1 1 0 0,0-1 0 0 0,0 1 0 0 0,1-1 0 0 0,0 3 0 0 0,6 7-3979 0 0,4-3-5178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19812 0 0,'0'0'2145'0'0,"82"26"-10371"0"0</inkml:trace>
  <inkml:trace contextRef="#ctx0" brushRef="#br0" timeOffset="1">127 249 17004 0 0,'0'0'3643'0'0,"-5"32"-2729"0"0,-15 104-102 0 0,16-115-461 0 0,1-1 1 0 0,2 1-1 0 0,1 39 1 0 0,1-40-275 0 0,0-14-27 0 0,0 0 0 0 0,0 0 0 0 0,1 0 0 0 0,0 0 0 0 0,0-1 0 0 0,0 1-1 0 0,1-1 1 0 0,0 1 0 0 0,0-1 0 0 0,0 0 0 0 0,1 0 0 0 0,7 8 0 0 0,25 17-2970 0 0,-17-22-2101 0 0,1-5-3423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13323 0 0,'0'0'5430'0'0,"3"32"-4956"0"0,19 154 297 0 0,-13-137-178 0 0,-4-27-231 0 0,-2 0 1 0 0,2 35 978 0 0,-5-73-628 0 0,-3-60-942 0 0,0 44 181 0 0,4-64-1 0 0,0 86 37 0 0,1 0 1 0 0,0 0-1 0 0,0 1 0 0 0,1-1 0 0 0,0 1 0 0 0,0-1 0 0 0,1 1 1 0 0,1 0-1 0 0,-1 0 0 0 0,11-14 0 0 0,-14 22 15 0 0,-1 0-1 0 0,1 0 0 0 0,0 0 0 0 0,0-1 1 0 0,0 1-1 0 0,0 0 0 0 0,0 0 1 0 0,0 0-1 0 0,0 0 0 0 0,0 1 1 0 0,1-1-1 0 0,-1 0 0 0 0,0 0 0 0 0,0 1 1 0 0,1-1-1 0 0,-1 1 0 0 0,0-1 1 0 0,1 1-1 0 0,-1-1 0 0 0,1 1 1 0 0,-1 0-1 0 0,1 0 0 0 0,-1-1 0 0 0,0 1 1 0 0,1 0-1 0 0,-1 1 0 0 0,1-1 1 0 0,-1 0-1 0 0,1 0 0 0 0,-1 1 0 0 0,0-1 1 0 0,1 0-1 0 0,-1 1 0 0 0,1 0 1 0 0,-1-1-1 0 0,0 1 0 0 0,0 0 1 0 0,1-1-1 0 0,-1 1 0 0 0,0 0 0 0 0,0 0 1 0 0,0 0-1 0 0,0 0 0 0 0,0 0 1 0 0,0 0-1 0 0,0 1 0 0 0,0-1 1 0 0,0 2-1 0 0,4 4 90 0 0,-1-1-1 0 0,0 1 1 0 0,0 0-1 0 0,-1 0 1 0 0,0 0 0 0 0,0 0-1 0 0,-1 1 1 0 0,2 7 0 0 0,1 7 254 0 0,-2 1 1 0 0,0-1-1 0 0,-2 0 1 0 0,0 1 0 0 0,-1-1-1 0 0,-2 1 1 0 0,-7 41-1 0 0,92-378 220 0 0,-83 314-564 0 0,0 0 0 0 0,0 1 0 0 0,0-1 0 0 0,0 0 0 0 0,0 0 0 0 0,0 0 0 0 0,0 0 0 0 0,0 0 0 0 0,0 0 0 0 0,0 1 0 0 0,1-1 0 0 0,-1 0 0 0 0,0 0 0 0 0,0 0 0 0 0,0 0 0 0 0,0 0 0 0 0,0 0 0 0 0,0 0 0 0 0,0 0 0 0 0,1 0 0 0 0,-1 0 0 0 0,0 0 0 0 0,0 0 0 0 0,0 0 0 0 0,0 1 0 0 0,0-1 0 0 0,0 0 0 0 0,1 0 0 0 0,-1 0 0 0 0,0 0 0 0 0,0 0 0 0 0,0 0 0 0 0,0 0 0 0 0,0 0 0 0 0,0 0 0 0 0,1-1 0 0 0,-1 1 0 0 0,0 0 0 0 0,0 0 0 0 0,0 0 0 0 0,0 0 0 0 0,0 0 0 0 0,0 0 0 0 0,1 0 0 0 0,-1 0 0 0 0,0 0 0 0 0,0 0 0 0 0,0 0 0 0 0,0 0 0 0 0,0 0 0 0 0,0-1 0 0 0,0 1 0 0 0,0 0 0 0 0,0 0 0 0 0,0 0 0 0 0,1 0 0 0 0,6 26 173 0 0,9 56 209 0 0,-10-46-236 0 0,-1-13-92 0 0,0-1 0 0 0,1 0 0 0 0,2 0-1 0 0,15 33 1 0 0,-21-50-69 0 0,1 1 0 0 0,0-1-1 0 0,1 0 1 0 0,-1 1 0 0 0,1-2-1 0 0,0 1 1 0 0,0 0 0 0 0,0-1 0 0 0,1 1-1 0 0,0-1 1 0 0,0-1 0 0 0,0 1-1 0 0,0-1 1 0 0,0 1 0 0 0,1-1 0 0 0,-1-1-1 0 0,1 1 1 0 0,0-1 0 0 0,0 0 0 0 0,0-1-1 0 0,11 3 1 0 0,-6-4-159 0 0,0 0 1 0 0,1 0-1 0 0,-1-1 1 0 0,0 0-1 0 0,0-1 1 0 0,0-1-1 0 0,0 0 1 0 0,11-4-1 0 0,46-23-6395 0 0,-39 17-5070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22 15787 0 0,'0'0'8920'0'0,"1"-5"-8898"0"0,-1 4-19 0 0,0 0 0 0 0,1 0 0 0 0,-1 1 0 0 0,0-1-1 0 0,0 0 1 0 0,0 1 0 0 0,1-1 0 0 0,-1 0 0 0 0,0 0-1 0 0,1 1 1 0 0,-1-1 0 0 0,0 1 0 0 0,1-1 0 0 0,-1 0-1 0 0,1 1 1 0 0,-1-1 0 0 0,1 1 0 0 0,-1-1 0 0 0,1 1-1 0 0,0-1 1 0 0,-1 1 0 0 0,1 0 0 0 0,-1-1 0 0 0,1 1-1 0 0,0 0 1 0 0,-1-1 0 0 0,1 1 0 0 0,0 0 0 0 0,0 0-1 0 0,-1 0 1 0 0,1-1 0 0 0,0 1 0 0 0,0 0 0 0 0,-1 0-1 0 0,1 0 1 0 0,0 0 0 0 0,-1 0 0 0 0,1 1 0 0 0,0-1-1 0 0,0 0 1 0 0,-1 0 0 0 0,1 0 0 0 0,0 1 0 0 0,-1-1-1 0 0,1 0 1 0 0,0 1 0 0 0,0 0 0 0 0,4 2 36 0 0,-1 1-1 0 0,1 0 1 0 0,-1 0 0 0 0,0 0-1 0 0,-1 1 1 0 0,7 9 0 0 0,-5-5-2 0 0,0 0 1 0 0,-1 0-1 0 0,0 1 1 0 0,0-1 0 0 0,-1 1-1 0 0,0 0 1 0 0,-1 0-1 0 0,0 0 1 0 0,-1 0-1 0 0,0 1 1 0 0,-1-1 0 0 0,0 12-1 0 0,-1-7-1 0 0,-1 1-1 0 0,0-1 1 0 0,0 0-1 0 0,-2 0 0 0 0,0 0 1 0 0,-1 0-1 0 0,-9 19 1 0 0,8-22 17 0 0,-1 0 1 0 0,0 0-1 0 0,-1-1 1 0 0,0-1-1 0 0,-1 1 1 0 0,-13 11-1 0 0,19-18 4 0 0,-1-1 0 0 0,0 1 0 0 0,-1-1 0 0 0,1 0-1 0 0,0 0 1 0 0,-1 0 0 0 0,0-1 0 0 0,0 1 0 0 0,0-1-1 0 0,0-1 1 0 0,0 1 0 0 0,0 0 0 0 0,0-1 0 0 0,0 0-1 0 0,-1-1 1 0 0,1 1 0 0 0,0-1 0 0 0,-8 0 0 0 0,11-1-43 0 0,0 1 1 0 0,1-1 0 0 0,-1 0-1 0 0,1 0 1 0 0,-1 0 0 0 0,1 0-1 0 0,-1 0 1 0 0,1 0 0 0 0,-1 0 0 0 0,1 0-1 0 0,0 0 1 0 0,0-1 0 0 0,0 1-1 0 0,0 0 1 0 0,0-1 0 0 0,0 1-1 0 0,0-1 1 0 0,0 0 0 0 0,0 1 0 0 0,1-1-1 0 0,-1 1 1 0 0,0-1 0 0 0,1 0-1 0 0,0 0 1 0 0,-1 1 0 0 0,1-1-1 0 0,0 0 1 0 0,0 0 0 0 0,0 1 0 0 0,0-1-1 0 0,0 0 1 0 0,1-2 0 0 0,0-3-2 0 0,-1 0 0 0 0,1 0 1 0 0,0 0-1 0 0,1 1 1 0 0,0-1-1 0 0,5-12 0 0 0,-3 12-4 0 0,0-1 0 0 0,1 1-1 0 0,0 0 1 0 0,1 0 0 0 0,0 1-1 0 0,0-1 1 0 0,0 1 0 0 0,1 1-1 0 0,-1-1 1 0 0,2 1-1 0 0,-1 0 1 0 0,0 1 0 0 0,1 0-1 0 0,0 0 1 0 0,0 0 0 0 0,0 1-1 0 0,0 0 1 0 0,10-1 0 0 0,11-2 33 0 0,1 2 1 0 0,0 1-1 0 0,55 1 1 0 0,-71 2-42 0 0,-4 1 40 0 0,0 0-1 0 0,0 0 0 0 0,0 1 0 0 0,0 1 0 0 0,0-1 0 0 0,-1 1 0 0 0,1 1 1 0 0,-1 0-1 0 0,15 8 0 0 0,-20-11-149 0 0,0-1 0 0 0,0 0 1 0 0,0 0-1 0 0,0-1 0 0 0,0 1 1 0 0,0-1-1 0 0,0 0 0 0 0,-1 0 1 0 0,1 0-1 0 0,0-1 0 0 0,0 1 1 0 0,-1-1-1 0 0,6-2 0 0 0,12-5-9261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25477 0 0,'0'0'1041'0'0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7674 0 0,'0'0'14451'0'0,"-19"31"-13780"0"0,-58 100-18 0 0,74-125-584 0 0,-1 0 0 0 0,1 1-1 0 0,0-1 1 0 0,1 1 0 0 0,-1 0 0 0 0,1 0-1 0 0,1 0 1 0 0,-1 0 0 0 0,1 0 0 0 0,1 0 0 0 0,-1 0-1 0 0,1 11 1 0 0,1 3 124 0 0,-2-6-110 0 0,2 0 1 0 0,0 1-1 0 0,0-1 1 0 0,1 0 0 0 0,1 0-1 0 0,1 0 1 0 0,0 0-1 0 0,1 0 1 0 0,10 20-1 0 0,-11-27-105 0 0,1 0 0 0 0,0-1 0 0 0,0 1-1 0 0,1-1 1 0 0,-1-1 0 0 0,2 1 0 0 0,-1-1 0 0 0,1 0 0 0 0,0 0-1 0 0,0-1 1 0 0,1 0 0 0 0,-1 0 0 0 0,1-1 0 0 0,0 0 0 0 0,1 0-1 0 0,-1-1 1 0 0,14 4 0 0 0,-13-5-154 0 0,-1 0 0 0 0,0-1 0 0 0,1 0 0 0 0,-1-1 0 0 0,1 1 0 0 0,-1-2 0 0 0,0 1 0 0 0,13-3 0 0 0,35-15-7742 0 0,-33 7-3551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2 145 5785 0 0,'0'0'16827'0'0,"-1"-17"-16623"0"0,0-52-32 0 0,2 67-163 0 0,-1 0 0 0 0,0 0 1 0 0,1 0-1 0 0,-1 0 1 0 0,1 0-1 0 0,0 0 0 0 0,0 0 1 0 0,-1 0-1 0 0,1 1 1 0 0,0-1-1 0 0,1 0 0 0 0,-1 1 1 0 0,0-1-1 0 0,0 1 1 0 0,1-1-1 0 0,-1 1 1 0 0,1-1-1 0 0,-1 1 0 0 0,1 0 1 0 0,0 0-1 0 0,-1 0 1 0 0,4-2-1 0 0,39-9 34 0 0,-37 10-37 0 0,-1 1-7 0 0,0-1 0 0 0,1 1 0 0 0,-1 0 0 0 0,0 1 1 0 0,1-1-1 0 0,-1 2 0 0 0,0-1 0 0 0,1 0 0 0 0,11 4 0 0 0,-16-3 25 0 0,0 0-1 0 0,0 0 0 0 0,0 0 1 0 0,0 0-1 0 0,0 0 1 0 0,0 1-1 0 0,0-1 0 0 0,0 1 1 0 0,0 0-1 0 0,-1-1 1 0 0,1 1-1 0 0,-1 0 1 0 0,1 0-1 0 0,-1 0 0 0 0,0 0 1 0 0,0 0-1 0 0,0 0 1 0 0,0 1-1 0 0,0-1 0 0 0,0 0 1 0 0,-1 0-1 0 0,1 1 1 0 0,-1-1-1 0 0,1 0 0 0 0,-1 1 1 0 0,0-1-1 0 0,0 1 1 0 0,0-1-1 0 0,-1 3 0 0 0,0 5 49 0 0,0 0 0 0 0,-1 1-1 0 0,-1-1 1 0 0,0 0 0 0 0,0-1-1 0 0,-1 1 1 0 0,0 0 0 0 0,-1-1-1 0 0,0 0 1 0 0,-10 15 0 0 0,-7 6 169 0 0,-40 45 0 0 0,61-75-241 0 0,1 0-1 0 0,0 0 1 0 0,0 0-1 0 0,0 0 1 0 0,0 0-1 0 0,0 0 1 0 0,-1 0-1 0 0,1 0 1 0 0,0 0-1 0 0,0 0 1 0 0,0 0-1 0 0,0 0 1 0 0,0 0-1 0 0,0 1 1 0 0,-1-1-1 0 0,1 0 1 0 0,0 0-1 0 0,0 0 1 0 0,0 0-1 0 0,0 0 1 0 0,0 0-1 0 0,0 0 1 0 0,0 1-1 0 0,0-1 1 0 0,0 0-1 0 0,0 0 1 0 0,0 0-1 0 0,0 0 1 0 0,-1 0-1 0 0,1 0 1 0 0,0 1-1 0 0,0-1 1 0 0,0 0-1 0 0,0 0 1 0 0,0 0-1 0 0,0 0 1 0 0,0 0-1 0 0,0 1 1 0 0,0-1-1 0 0,1 0 1 0 0,-1 0-1 0 0,0 0 1 0 0,0 0-1 0 0,0 0 1 0 0,0 1-1 0 0,0-1 1 0 0,0 0-1 0 0,0 0 1 0 0,0 0-1 0 0,0 0 1 0 0,0 0-1 0 0,0 0 1 0 0,0 0-1 0 0,1 1 1 0 0,-1-1-1 0 0,0 0 1 0 0,0 0-1 0 0,0 0 1 0 0,0 0-1 0 0,0 0 1 0 0,0 0-1 0 0,1 0 1 0 0,-1 0-1 0 0,17-3-102 0 0,41-17-173 0 0,-13 4 145 0 0,-38 14 136 0 0,-1 0 40 0 0,0 1-1 0 0,0-1 0 0 0,0 1 0 0 0,0 0 0 0 0,0 1 0 0 0,0-1 0 0 0,8 1 1 0 0,-13 1-34 0 0,0-1 1 0 0,0 0 0 0 0,0 0 0 0 0,0 1-1 0 0,-1-1 1 0 0,1 0 0 0 0,0 1 0 0 0,0-1-1 0 0,0 1 1 0 0,0-1 0 0 0,-1 1 0 0 0,1 0-1 0 0,0-1 1 0 0,-1 1 0 0 0,1 0 0 0 0,0-1-1 0 0,-1 1 1 0 0,1 0 0 0 0,-1 0 0 0 0,1 1-1 0 0,0 0 5 0 0,0 0-1 0 0,-1 0 0 0 0,1 1 1 0 0,-1-1-1 0 0,0 1 0 0 0,1-1 1 0 0,-1 0-1 0 0,0 1 0 0 0,-1-1 0 0 0,1 0 1 0 0,-1 5-1 0 0,-3 8 84 0 0,-1 0 1 0 0,0-1-1 0 0,-2 1 0 0 0,1-1 1 0 0,-2 0-1 0 0,0-1 0 0 0,0 0 0 0 0,-1 0 1 0 0,-17 18-1 0 0,11-13-314 0 0,0 1 0 0 0,2 1-1 0 0,-12 23 1 0 0,21-25-1473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19340 0 0,'0'0'6442'0'0,"-22"27"-6492"0"0,-62 84-75 0 0,82-108 111 0 0,-20 29-338 0 0,25-29 196 0 0,-3-2 74 0 0,0 0-1 0 0,0-1 0 0 0,1 1 0 0 0,-1 0 1 0 0,0 0-1 0 0,0 0 0 0 0,1-1 1 0 0,-1 1-1 0 0,0 0 0 0 0,1-1 0 0 0,-1 1 1 0 0,1 0-1 0 0,-1-1 0 0 0,1 1 1 0 0,-1-1-1 0 0,1 1 0 0 0,0 0 0 0 0,-1-1 1 0 0,1 1-1 0 0,0-1 0 0 0,-1 0 1 0 0,1 1-1 0 0,1 0 0 0 0,11 2-6958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6065 0 0,'0'0'17903'0'0,"0"4"-17199"0"0,12 68 992 0 0,-2 1-1226 0 0,4-1 0 0 0,24 78 0 0 0,-35-143-1160 0 0,6 17 707 0 0,-4-19-3232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21837 0 0,'0'0'3327'0'0,"26"29"-3059"0"0,79 92 7 0 0,-100-115-240 0 0,-1 0 0 0 0,1 1 1 0 0,-1-1-1 0 0,-1 1 0 0 0,6 13 0 0 0,-7 11 170 0 0,-2-15-104 0 0,-1 15 92 0 0,-1 1 0 0 0,-1 0-1 0 0,-1-1 1 0 0,-18 61-1 0 0,-55 117-748 0 0,73-191-875 0 0,3-10-5477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0 807 1992 0 0,'0'0'11208'0'0,"10"1"-10106"0"0,8 1-622 0 0,-1 1 0 0 0,1 1 1 0 0,-1 1-1 0 0,17 6 1 0 0,-27-8-297 0 0,1 0 0 0 0,-1 0 1 0 0,1-1-1 0 0,-1 0 0 0 0,1-1 1 0 0,0 0-1 0 0,0 0 1 0 0,-1 0-1 0 0,1-1 0 0 0,0 0 1 0 0,0-1-1 0 0,0 0 0 0 0,0 0 1 0 0,-1-1-1 0 0,1 0 1 0 0,-1 0-1 0 0,1 0 0 0 0,-1-1 1 0 0,0 0-1 0 0,0-1 0 0 0,0 0 1 0 0,0 0-1 0 0,11-9 1 0 0,39-47 423 0 0,-41 41-570 0 0,1 1 0 0 0,20-17 1 0 0,-32 31-49 0 0,-1 1 0 0 0,1-1 1 0 0,0 1-1 0 0,0 0 0 0 0,0 0 1 0 0,0 1-1 0 0,1-1 1 0 0,-1 1-1 0 0,1 1 0 0 0,-1-1 1 0 0,1 1-1 0 0,0 0 0 0 0,10-1 1 0 0,-11 2 32 0 0,1 1 1 0 0,-1 0-1 0 0,0 0 0 0 0,1 1 1 0 0,-1-1-1 0 0,0 1 1 0 0,0 0-1 0 0,0 0 1 0 0,0 1-1 0 0,4 3 0 0 0,51 37 369 0 0,-19-13-165 0 0,-28-22-157 0 0,0 0 1 0 0,1-1 0 0 0,0 0-1 0 0,1-1 1 0 0,0 0-1 0 0,0-2 1 0 0,0 1-1 0 0,0-2 1 0 0,0 0 0 0 0,1-1-1 0 0,0-1 1 0 0,21 0-1 0 0,-19-2 35 0 0,-1-2 0 0 0,1 0 0 0 0,-1 0-1 0 0,1-2 1 0 0,-1 0 0 0 0,-1-1 0 0 0,1-1-1 0 0,-1 0 1 0 0,0-2 0 0 0,24-15 0 0 0,2-7 42 0 0,39-38 0 0 0,-46 39-125 0 0,70-50-1 0 0,-101 78-34 0 0,0-1 0 0 0,0 1 0 0 0,1 0 0 0 0,-1 0 0 0 0,0 1 0 0 0,1-1 0 0 0,0 1 0 0 0,-1 0 0 0 0,1 0 0 0 0,0 1 0 0 0,-1-1 0 0 0,1 1 0 0 0,0 0-1 0 0,0 0 1 0 0,-1 1 0 0 0,1-1 0 0 0,6 3 0 0 0,2 1 29 0 0,0 1-1 0 0,0 1 1 0 0,-1 0-1 0 0,19 12 1 0 0,-22-12 2 0 0,1 0 0 0 0,0 0 0 0 0,1-1 1 0 0,-1 0-1 0 0,1-1 0 0 0,0 0 0 0 0,0 0 0 0 0,19 2 1 0 0,-16-5 29 0 0,0-1 0 0 0,0-1 0 0 0,-1 0 0 0 0,1 0 0 0 0,-1-2 0 0 0,1 0 0 0 0,-1 0 0 0 0,0-1 0 0 0,0-1 0 0 0,0 0 0 0 0,15-9 0 0 0,6-6 106 0 0,-2-2 0 0 0,48-41 1 0 0,-28 21-131 0 0,-48 38-17 0 0,8-6-21 0 0,1 0 0 0 0,0 1 0 0 0,1 0 0 0 0,21-9 0 0 0,-31 16 10 0 0,0 0 1 0 0,1 1-1 0 0,-1 0 0 0 0,1 0 0 0 0,-1 0 1 0 0,1 0-1 0 0,-1 1 0 0 0,1 0 1 0 0,-1 0-1 0 0,1 0 0 0 0,0 0 1 0 0,-1 1-1 0 0,1 0 0 0 0,-1 0 1 0 0,1 0-1 0 0,-1 0 0 0 0,0 1 1 0 0,1 0-1 0 0,-1 0 0 0 0,4 2 1 0 0,0 1 15 0 0,0-2 0 0 0,0 1 1 0 0,0-1-1 0 0,1 0 0 0 0,-1-1 1 0 0,0 0-1 0 0,1 0 0 0 0,0-1 1 0 0,-1 0-1 0 0,1-1 1 0 0,0 0-1 0 0,0 0 0 0 0,15-3 1 0 0,7-3 50 0 0,-1-2 1 0 0,48-18 0 0 0,-50 15-67 0 0,0 2 0 0 0,49-10 1 0 0,-45 17-7 0 0,1 0 0 0 0,-1 3 0 0 0,47 5 0 0 0,-53-2 22 0 0,-1-2 0 0 0,0 0 0 0 0,1-2 0 0 0,-1-1 0 0 0,1-1-1 0 0,41-9 1 0 0,36-25 47 0 0,-81 26-73 0 0,1 1 0 0 0,1 2 0 0 0,0 0 0 0 0,0 1-1 0 0,0 1 1 0 0,42-2 0 0 0,-26 7-4 0 0,4 2-73 0 0,1-3 0 0 0,-1-2 0 0 0,1-1-1 0 0,73-18 1 0 0,138-64-2504 0 0,-172 54-1748 0 0,-3-1-4334 0 0,-32 13-1552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18148 0 0,'0'0'3757'0'0,"-5"30"-3184"0"0,-4 12-413 0 0,2-5 81 0 0,-6 60 0 0 0,12-83-145 0 0,1-1 0 0 0,1 1 1 0 0,0-1-1 0 0,0 1 0 0 0,6 19 1 0 0,-6-27-410 0 0,1 0 1 0 0,-1 0-1 0 0,1-1 0 0 0,1 1 1 0 0,-1-1-1 0 0,1 1 0 0 0,0-1 1 0 0,0 0-1 0 0,1 0 0 0 0,-1 0 1 0 0,1 0-1 0 0,0-1 0 0 0,0 0 1 0 0,8 6-1 0 0,-3-6-4712 0 0</inkml:trace>
  <inkml:trace contextRef="#ctx0" brushRef="#br0" timeOffset="1">318 368 18652 0 0,'0'0'1904'0'0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6521 0 0,'0'0'10248'0'0,"9"-2"-9247"0"0,-5 1-901 0 0,-1 0 0 0 0,1 0-1 0 0,-1 0 1 0 0,1 1-1 0 0,-1 0 1 0 0,1-1-1 0 0,-1 1 1 0 0,1 1-1 0 0,-1-1 1 0 0,1 0-1 0 0,-1 1 1 0 0,1 0-1 0 0,-1 0 1 0 0,1 0-1 0 0,-1 0 1 0 0,0 0-1 0 0,1 1 1 0 0,-1-1 0 0 0,0 1-1 0 0,0 0 1 0 0,0 0-1 0 0,0 0 1 0 0,-1 0-1 0 0,1 1 1 0 0,-1-1-1 0 0,3 3 1 0 0,21 20 318 0 0,-8-7-215 0 0,1-1-1 0 0,1-1 1 0 0,21 14-1 0 0,-36-26-125 0 0,1-1 0 0 0,0 0 0 0 0,0 0 0 0 0,0 0 0 0 0,0-1 0 0 0,1 0 0 0 0,-1 0 0 0 0,0 0 0 0 0,1-1 0 0 0,-1 0 0 0 0,1-1 1 0 0,0 1-1 0 0,-1-1 0 0 0,1 0 0 0 0,0-1 0 0 0,10-2 0 0 0,-11 1 3 0 0,-1 0 0 0 0,1-1 1 0 0,0 0-1 0 0,-1 0 1 0 0,0 0-1 0 0,1-1 0 0 0,-1 0 1 0 0,-1 0-1 0 0,1 0 1 0 0,6-8-1 0 0,42-54 194 0 0,-39 47-251 0 0,14-22 23 0 0,28-57 0 0 0,-35 59-78 0 0,1 2 1 0 0,31-40-1 0 0,-50 74 19 0 0,-1-1 0 0 0,1 1-1 0 0,1-1 1 0 0,-1 1-1 0 0,0 0 1 0 0,1 0 0 0 0,0 0-1 0 0,0 1 1 0 0,0-1-1 0 0,0 1 1 0 0,0 0 0 0 0,0 0-1 0 0,0 1 1 0 0,1-1-1 0 0,-1 1 1 0 0,1 0-1 0 0,-1 0 1 0 0,1 0 0 0 0,-1 1-1 0 0,1 0 1 0 0,4 0-1 0 0,-2 0 33 0 0,-1 2-1 0 0,0-1 1 0 0,0 1-1 0 0,0 0 1 0 0,0 0-1 0 0,0 1 1 0 0,-1 0 0 0 0,1 0-1 0 0,-1 0 1 0 0,1 0-1 0 0,-1 1 1 0 0,0 0-1 0 0,0 0 1 0 0,6 7-1 0 0,34 40 217 0 0,-31-33-129 0 0,2 0-1 0 0,31 26 0 0 0,-41-39-95 0 0,1 0 1 0 0,-1-1-1 0 0,1 0 0 0 0,1 0 1 0 0,-1-1-1 0 0,0 1 0 0 0,1-2 1 0 0,0 1-1 0 0,-1-1 1 0 0,1 0-1 0 0,0-1 0 0 0,8 1 1 0 0,-4-2 32 0 0,1 0 1 0 0,-1-1 0 0 0,0 0 0 0 0,0-1 0 0 0,0 0 0 0 0,0-1 0 0 0,0 0-1 0 0,-1-1 1 0 0,0 0 0 0 0,1-1 0 0 0,11-7 0 0 0,12-9 21 0 0,-1-2 0 0 0,32-28 0 0 0,-43 32-75 0 0,2 0 0 0 0,0 2-1 0 0,0 0 1 0 0,48-21-1 0 0,-63 35-5 0 0,0 1-1 0 0,0 0 1 0 0,1 0 0 0 0,-1 1-1 0 0,1 1 1 0 0,-1 0-1 0 0,1 0 1 0 0,-1 1 0 0 0,21 4-1 0 0,-20-3 43 0 0,0 0 0 0 0,0-1 0 0 0,0 0 0 0 0,1-1 0 0 0,-1 0 0 0 0,0-1 0 0 0,0 0 0 0 0,20-5-1 0 0,-5-4 49 0 0,0-2-1 0 0,42-26 1 0 0,-50 26-76 0 0,1 1 0 0 0,1 1 0 0 0,-1 1 1 0 0,1 0-1 0 0,39-9 0 0 0,-54 17-11 0 0,1 0-1 0 0,-1 1 1 0 0,1-1 0 0 0,-1 1 0 0 0,1 1-1 0 0,0-1 1 0 0,-1 1 0 0 0,1 0 0 0 0,-1 0-1 0 0,0 1 1 0 0,1-1 0 0 0,8 5 0 0 0,1 2 21 0 0,-1 0 0 0 0,26 21 0 0 0,-33-23 13 0 0,0 1 1 0 0,0-2 0 0 0,1 1-1 0 0,0-1 1 0 0,0 0 0 0 0,0-1-1 0 0,1 0 1 0 0,0 0-1 0 0,0-1 1 0 0,0 0 0 0 0,0-1-1 0 0,0 0 1 0 0,13 2 0 0 0,-5-5 62 0 0,-1 0 1 0 0,0-2 0 0 0,0 0-1 0 0,0 0 1 0 0,0-1 0 0 0,21-10-1 0 0,91-46 105 0 0,-83 36-178 0 0,-8 6-46 0 0,1 1 1 0 0,71-22-1 0 0,-94 35 23 0 0,1 1-1 0 0,-1 0 0 0 0,1 1 1 0 0,0 1-1 0 0,0 0 0 0 0,0 1 1 0 0,0 1-1 0 0,0 0 0 0 0,-1 2 1 0 0,24 5-1 0 0,-15-2 30 0 0,0-1 0 0 0,-1-1 0 0 0,1-2 0 0 0,1 0 0 0 0,-1-1 0 0 0,0-2 0 0 0,0 0 0 0 0,0-2 0 0 0,0 0 0 0 0,31-9 0 0 0,19-11 140 0 0,134-60-1 0 0,-20 6-51 0 0,-69 40-87 0 0,143-25 0 0 0,130-3 7 0 0,-188 34-50 0 0,-86 12-8 0 0,558-112-767 0 0,-621 112-625 0 0,-32 7-6639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17956 0 0,'0'0'6775'0'0,"-1"29"-6166"0"0,-8 194 459 0 0,7-161-759 0 0,1-35-300 0 0,0 1 1 0 0,2-1 0 0 0,0 1 0 0 0,11 50 0 0 0,-11-76-93 0 0,0 0 1 0 0,-1 0-1 0 0,1 0 1 0 0,0-1-1 0 0,0 1 1 0 0,0 0-1 0 0,0 0 1 0 0,0-1-1 0 0,0 1 1 0 0,0-1-1 0 0,1 1 0 0 0,-1-1 1 0 0,1 0-1 0 0,-1 1 1 0 0,3 1-1 0 0,16 7-7775 0 0,-17-9 5870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19132 0 0,'0'0'3633'0'0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9570 0 0,'0'0'15421'0'0,"-13"28"-15000"0"0,-40 93-11 0 0,47-105-300 0 0,0 1 1 0 0,2 0 0 0 0,0 1 0 0 0,1-1 0 0 0,0 1 0 0 0,2-1 0 0 0,0 1 0 0 0,1 0 0 0 0,2 18 0 0 0,0 17 122 0 0,-2-45-226 0 0,0 1-1 0 0,1-1 0 0 0,0 0 1 0 0,0 0-1 0 0,1 0 0 0 0,0 0 1 0 0,1 0-1 0 0,-1 0 0 0 0,1 0 1 0 0,1-1-1 0 0,-1 1 0 0 0,2-1 1 0 0,-1 0-1 0 0,1 0 0 0 0,-1-1 0 0 0,2 1 1 0 0,-1-1-1 0 0,1 0 0 0 0,0-1 1 0 0,9 8-1 0 0,-7-8-252 0 0,-1-1 0 0 0,1 0 0 0 0,0 0-1 0 0,0 0 1 0 0,0-1 0 0 0,1-1 0 0 0,-1 1 0 0 0,1-1 0 0 0,0-1 0 0 0,-1 1-1 0 0,1-1 1 0 0,10-1 0 0 0,5 0-4615 0 0,-8 0-6725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4 129 2681 0 0,'0'0'16660'0'0,"-1"-11"-16254"0"0,-2-36-63 0 0,3 45-304 0 0,1 0 0 0 0,-1 0 1 0 0,0 0-1 0 0,1 0 1 0 0,-1 0-1 0 0,1 0 0 0 0,0 0 1 0 0,-1 0-1 0 0,1 0 0 0 0,0 0 1 0 0,0 0-1 0 0,1 1 1 0 0,-1-1-1 0 0,0 0 0 0 0,0 1 1 0 0,1-1-1 0 0,-1 1 0 0 0,1-1 1 0 0,3-1-1 0 0,28-16 157 0 0,-32 18-192 0 0,5-1-3 0 0,0 0 1 0 0,0 0 0 0 0,0 0 0 0 0,0 0 0 0 0,0 1 0 0 0,0 0 0 0 0,0 1 0 0 0,0-1 0 0 0,0 1 0 0 0,8 1 0 0 0,-12-1 23 0 0,0 0 0 0 0,0 1 0 0 0,0-1 0 0 0,0 1 0 0 0,0 0 1 0 0,-1-1-1 0 0,1 1 0 0 0,0 0 0 0 0,0 0 0 0 0,-1 0 0 0 0,1 0 0 0 0,0 0 0 0 0,-1 1 0 0 0,1-1 0 0 0,-1 0 1 0 0,0 1-1 0 0,1-1 0 0 0,-1 1 0 0 0,0 0 0 0 0,0-1 0 0 0,0 1 0 0 0,0 0 0 0 0,0-1 0 0 0,0 1 1 0 0,0 0-1 0 0,-1 0 0 0 0,1 0 0 0 0,-1 0 0 0 0,1 0 0 0 0,-1 0 0 0 0,0 0 0 0 0,0 0 0 0 0,0 0 1 0 0,0 2-1 0 0,-1 5 79 0 0,0-1 0 0 0,0 0 1 0 0,-1 1-1 0 0,0-1 1 0 0,0 0-1 0 0,-1 0 0 0 0,0 0 1 0 0,0-1-1 0 0,-1 1 1 0 0,-8 11-1 0 0,-3 3 57 0 0,-1 0 0 0 0,-21 20 0 0 0,23-26 70 0 0,22-19-290 0 0,21-14 68 0 0,-17 11-7 0 0,0 2 1 0 0,1-1-1 0 0,-1 2 1 0 0,1-1-1 0 0,0 2 0 0 0,0 0 1 0 0,0 0-1 0 0,23 1 0 0 0,-35 1 8 0 0,0 0 0 0 0,0 0-1 0 0,0 0 1 0 0,0 0 0 0 0,0 0 0 0 0,0 1-1 0 0,0-1 1 0 0,0 0 0 0 0,0 0-1 0 0,0 1 1 0 0,0-1 0 0 0,0 1-1 0 0,0-1 1 0 0,0 1 0 0 0,0-1-1 0 0,0 1 1 0 0,0 0 0 0 0,0-1-1 0 0,-1 1 1 0 0,1 0 0 0 0,0 0-1 0 0,0 0 1 0 0,-1-1 0 0 0,1 1 0 0 0,-1 0-1 0 0,2 2 1 0 0,-1 0 50 0 0,-1 0 0 0 0,1-1 0 0 0,0 1 0 0 0,-1 0 0 0 0,0 0 0 0 0,1 0 0 0 0,-1 0 0 0 0,-1 0 0 0 0,1 5 0 0 0,-2 3 127 0 0,-1 0 1 0 0,1-1-1 0 0,-2 1 0 0 0,-5 13 0 0 0,-5 3-107 0 0,0 0 0 0 0,-1-1 0 0 0,-2-1 0 0 0,0-1 0 0 0,-23 24 0 0 0,33-38 485 0 0,5-4-2610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16556 0 0,'0'0'8216'0'0,"-12"20"-8400"0"0,-40 65 11 0 0,50-83 42 0 0,1 0 1 0 0,-1 0 0 0 0,1 0 0 0 0,-1 0 0 0 0,1 1 0 0 0,0-1-1 0 0,0 0 1 0 0,0 1 0 0 0,0-1 0 0 0,0 1 0 0 0,1-1 0 0 0,-1 1-1 0 0,1 0 1 0 0,0-1 0 0 0,-1 1 0 0 0,1-1 0 0 0,0 1-1 0 0,1 0 1 0 0,-1 3 0 0 0,2 5-5375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18540 0 0,'0'0'8418'0'0,"28"25"-8196"0"0,85 82-49 0 0,-109-104-158 0 0,0 1 0 0 0,0 0 0 0 0,0 0 0 0 0,0 0 0 0 0,-1 1 0 0 0,0-1 0 0 0,0 1 0 0 0,0-1 0 0 0,-1 1 0 0 0,1 0 0 0 0,-1 0 0 0 0,0 1 0 0 0,-1-1 0 0 0,3 10 1 0 0,-1 1 38 0 0,2 8-16 0 0,-1 1 1 0 0,0 0 0 0 0,-2 0 0 0 0,-1 0-1 0 0,-1 0 1 0 0,-1 0 0 0 0,-1 0 0 0 0,-2 0 0 0 0,-9 36-1 0 0,5-31-3466 0 0,-24 56 1 0 0,25-71-8312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2335 6953 0 0,'0'0'8380'0'0,"4"-9"-7830"0"0,15-29-47 0 0,-18 36-376 0 0,0 0 0 0 0,0 1-1 0 0,1-1 1 0 0,-1 0 0 0 0,0 0-1 0 0,1 1 1 0 0,0-1 0 0 0,-1 1 0 0 0,1-1-1 0 0,0 1 1 0 0,0 0 0 0 0,-1-1-1 0 0,1 1 1 0 0,0 0 0 0 0,0 0 0 0 0,0 1-1 0 0,1-1 1 0 0,-1 0 0 0 0,4 0 0 0 0,43-1 508 0 0,-22 3-296 0 0,108-19 284 0 0,-1-6 0 0 0,138-43-1 0 0,21-28-53 0 0,222-69 240 0 0,-150 67-768 0 0,-59 28-27 0 0,286-72 23 0 0,44-15 210 0 0,-56 16-99 0 0,166-30-44 0 0,-332 98-100 0 0,-172 32 24 0 0,211-31 5 0 0,52-8 4 0 0,-197 20-3 0 0,214-37 50 0 0,205-58 211 0 0,-409 80-151 0 0,1450-342 1025 0 0,-1724 404-1156 0 0,23-6-47 0 0,74-9 0 0 0,-135 27-578 0 0,-9 1 82 0 0,-20 6-943 0 0,-15 3-2072 0 0,6 1-3699 0 0,14-3-3737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2569 0 0,'0'0'17305'0'0,"0"5"-16544"0"0,27 263 4389 0 0,1 9-4160 0 0,-26-261-1056 0 0,1 0-1 0 0,0-1 1 0 0,2 1 0 0 0,-1-1 0 0 0,2 0-1 0 0,9 20 1 0 0,-15-35 21 0 0,1 0 1 0 0,-1 0-1 0 0,0 1 1 0 0,0-1-1 0 0,1 0 0 0 0,-1 0 1 0 0,0 0-1 0 0,0 0 0 0 0,1 1 1 0 0,-1-1-1 0 0,0 0 1 0 0,1 0-1 0 0,-1 0 0 0 0,0 0 1 0 0,0 0-1 0 0,1 0 1 0 0,-1 0-1 0 0,0 0 0 0 0,1 0 1 0 0,-1 0-1 0 0,0 0 1 0 0,1 0-1 0 0,-1 0 0 0 0,0 0 1 0 0,1 0-1 0 0,-1 0 1 0 0,0 0-1 0 0,0 0 0 0 0,1 0 1 0 0,-1 0-1 0 0,0 0 1 0 0,1-1-1 0 0,-1 1 0 0 0,0 0 1 0 0,0 0-1 0 0,1 0 0 0 0,-1-1 1 0 0,0 1-1 0 0,0 0 1 0 0,0 0-1 0 0,1 0 0 0 0,-1-1 1 0 0,0 1-1 0 0,0 0 1 0 0,0-1-1 0 0,0 1 0 0 0,1 0 1 0 0,-1 0-1 0 0,0-1 1 0 0,0 1-1 0 0,0 0 0 0 0,0-1 1 0 0,0 1-1 0 0,0 0 1 0 0,0-1-1 0 0,0 1 0 0 0,7-17-1930 0 0,4-19-7567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18196 0 0,'0'0'7908'0'0,"0"30"-7544"0"0,-2 183 451 0 0,5-151-332 0 0,13 73-1 0 0,-8-75-1985 0 0,2 74 1 0 0,-10-133 1310 0 0,0-1 1 0 0,0 1 0 0 0,0 0 0 0 0,0-1-1 0 0,-1 1 1 0 0,1 0 0 0 0,0-1 0 0 0,0 1-1 0 0,0 0 1 0 0,-1-1 0 0 0,1 1-1 0 0,0-1 1 0 0,-1 1 0 0 0,1 0 0 0 0,0-1-1 0 0,-1 1 1 0 0,1-1 0 0 0,-1 1-1 0 0,1-1 1 0 0,-1 1 0 0 0,1-1 0 0 0,-1 1-1 0 0,0-1 1 0 0,1 0 0 0 0,-2 1-1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16500 0 0,'0'0'3782'0'0,"12"-5"-3668"0"0,39-11 5 0 0,-49 16-105 0 0,-1 0-1 0 0,1 0 1 0 0,0 0-1 0 0,-1 0 1 0 0,1 0-1 0 0,0 0 1 0 0,0 0-1 0 0,-1 0 1 0 0,1 1-1 0 0,0-1 1 0 0,-1 1-1 0 0,1 0 1 0 0,-1-1-1 0 0,1 1 1 0 0,0 0-1 0 0,-1 0 1 0 0,0 0-1 0 0,1 0 1 0 0,-1 0 0 0 0,0 0-1 0 0,1 0 1 0 0,-1 0-1 0 0,0 1 1 0 0,0-1-1 0 0,0 0 1 0 0,0 1-1 0 0,0-1 1 0 0,1 3-1 0 0,15 39 559 0 0,-15-28-354 0 0,0-1 0 0 0,-1 1 0 0 0,0-1-1 0 0,-1 0 1 0 0,-1 1 0 0 0,0-1 0 0 0,-1 1-1 0 0,-1-1 1 0 0,0 0 0 0 0,-1 0 0 0 0,0 0-1 0 0,-1-1 1 0 0,-12 23 0 0 0,16-34-146 0 0,0-1 1 0 0,0 1-1 0 0,0-1 1 0 0,1 1-1 0 0,-1-1 1 0 0,0 1-1 0 0,1-1 1 0 0,-1 1-1 0 0,1 0 1 0 0,0-1-1 0 0,-1 1 1 0 0,1 0-1 0 0,0-1 1 0 0,0 1-1 0 0,0 1 1 0 0,1-2-32 0 0,-1-1 1 0 0,0 1 0 0 0,0 0-1 0 0,1-1 1 0 0,-1 1-1 0 0,1-1 1 0 0,-1 1-1 0 0,0-1 1 0 0,1 1-1 0 0,-1-1 1 0 0,1 0-1 0 0,-1 1 1 0 0,1-1-1 0 0,-1 1 1 0 0,1-1-1 0 0,0 0 1 0 0,-1 0-1 0 0,1 1 1 0 0,-1-1-1 0 0,1 0 1 0 0,0 0-1 0 0,-1 0 1 0 0,1 0-1 0 0,-1 1 1 0 0,1-1-1 0 0,1 0 1 0 0,6-1 226 0 0,0 1 0 0 0,0-1 0 0 0,0 0 0 0 0,15-5 0 0 0,-3 1-362 0 0,45-14 161 0 0,-42 11-1823 0 0,1 0-3315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72 17404 0 0,'0'0'8263'0'0,"19"30"-7982"0"0,91 146 223 0 0,-97-153-224 0 0,-2-3-38 0 0,1-1 0 0 0,17 21 0 0 0,-26-37-207 0 0,0 0 0 0 0,0 1 0 0 0,0-1 0 0 0,0 0 0 0 0,0 0 0 0 0,1-1 0 0 0,-1 1 0 0 0,1-1 0 0 0,-1 0 0 0 0,1 0 0 0 0,0 0 0 0 0,0 0 0 0 0,0 0-1 0 0,0-1 1 0 0,1 0 0 0 0,-1 0 0 0 0,7 1 0 0 0,-7-3-15 0 0,0 0-1 0 0,0 1 0 0 0,0-2 0 0 0,0 1 0 0 0,0 0 1 0 0,0-1-1 0 0,0 0 0 0 0,0 0 0 0 0,-1 0 0 0 0,1 0 1 0 0,-1 0-1 0 0,0-1 0 0 0,0 1 0 0 0,1-1 0 0 0,-2 0 1 0 0,1 0-1 0 0,3-5 0 0 0,8-10-10 0 0,23-38-1 0 0,-24 34 4 0 0,86-153-124 0 0,-40 66-77 0 0,-58 108 367 0 0,-32 9-42 0 0,-16 18-32 0 0,-1-3-1 0 0,-78 26 1 0 0,-110 21 109 0 0,117-37-136 0 0,91-24-93 0 0,13-4-75 0 0,0 0 0 0 0,-1-1 0 0 0,1 0 0 0 0,-21 1 0 0 0,34-5-516 0 0,23-8-8856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27 1416 0 0,'0'0'18991'0'0,"-19"-6"-18011"0"0,-58-14-192 0 0,76 20-753 0 0,-1 0 0 0 0,1 0 0 0 0,-1 0 0 0 0,0 0 0 0 0,1 0 0 0 0,-1 0 0 0 0,1 0 0 0 0,-1 0 0 0 0,1 0 0 0 0,-1 1 0 0 0,1-1 0 0 0,-1 1 0 0 0,1-1 0 0 0,-1 1 0 0 0,1 0 0 0 0,0-1 0 0 0,-1 1 0 0 0,1 0 0 0 0,0 0 0 0 0,-1 0 0 0 0,1 0 0 0 0,0 0 0 0 0,0 0 0 0 0,-2 3 0 0 0,-11 30 538 0 0,10-22-355 0 0,-4 11 81 0 0,0 1 0 0 0,2-1 1 0 0,1 1-1 0 0,1 0 0 0 0,-2 31 0 0 0,6 124 708 0 0,1-160-949 0 0,1 0 0 0 0,0 1-1 0 0,2-1 1 0 0,1 0 0 0 0,0-1-1 0 0,1 1 1 0 0,1-1 0 0 0,14 27 0 0 0,-17-37-105 0 0,1 0 0 0 0,-1-1 1 0 0,1 0-1 0 0,1 0 1 0 0,-1 0-1 0 0,1-1 1 0 0,1 0-1 0 0,-1 0 0 0 0,1 0 1 0 0,0-1-1 0 0,0 0 1 0 0,0 0-1 0 0,1-1 0 0 0,-1 0 1 0 0,1 0-1 0 0,0-1 1 0 0,1 0-1 0 0,-1 0 0 0 0,0-1 1 0 0,1 0-1 0 0,13 1 1 0 0,-11-3-386 0 0,0 0 1 0 0,0 0 0 0 0,0-1-1 0 0,13-3 1 0 0,20-9-8796 0 0,-28 5-2446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14139 0 0,'0'0'13438'0'0,"2"30"-13313"0"0,0 16-91 0 0,0-3 7 0 0,1-1 0 0 0,10 48 0 0 0,-7-40-227 0 0,4 17-1158 0 0,6-27-7891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21493 0 0,'0'0'4697'0'0,"-60"161"-4593"0"0,56-142-64 0 0,1-4-128 0 0,3 0-144 0 0,0 0-153 0 0,0-4-303 0 0,0-3-576 0 0,7-1-1128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10610 0 0,'0'0'11529'0'0,"18"-18"-11454"0"0,54-55-6 0 0,-70 71-59 0 0,-1 0 0 0 0,1 1 0 0 0,0-1 0 0 0,0 1 0 0 0,0-1 0 0 0,0 1 0 0 0,0 0 0 0 0,0 0 0 0 0,0 0 0 0 0,0 0 0 0 0,1 0 0 0 0,-1 0 0 0 0,0 1 0 0 0,5-1 0 0 0,-5 1 1 0 0,-1 0 0 0 0,0 0 0 0 0,1 0 0 0 0,-1 0 0 0 0,0 1 0 0 0,1-1 0 0 0,-1 1 0 0 0,0-1 0 0 0,1 1 0 0 0,-1-1 0 0 0,0 1 0 0 0,0 0 0 0 0,0 0 0 0 0,0-1 0 0 0,0 1 0 0 0,0 0 0 0 0,0 0 0 0 0,1 2 0 0 0,1 0 57 0 0,0 1 1 0 0,-1 0 0 0 0,0 0-1 0 0,0 0 1 0 0,0 0 0 0 0,0 1-1 0 0,-1-1 1 0 0,3 9 0 0 0,-3-1 41 0 0,1 1 0 0 0,-2-1 1 0 0,1 1-1 0 0,-2-1 1 0 0,0 1-1 0 0,0-1 0 0 0,-1 1 1 0 0,-1-1-1 0 0,0 0 1 0 0,0 0-1 0 0,-1 0 0 0 0,-1 0 1 0 0,-7 12-1 0 0,-9 13 58 0 0,-1-1 0 0 0,-42 51 0 0 0,44-61-52 0 0,27-32-149 0 0,1 1 0 0 0,-1 0-1 0 0,1 0 1 0 0,0 0-1 0 0,1 1 1 0 0,-1 1 0 0 0,13-5-1 0 0,5-1 24 0 0,51-12 1 0 0,-71 20 14 0 0,-1 0 0 0 0,0 0 1 0 0,0 1-1 0 0,1-1 0 0 0,-1 1 1 0 0,0 0-1 0 0,0 1 0 0 0,1-1 0 0 0,-1 1 1 0 0,0 0-1 0 0,6 2 0 0 0,-9-1 22 0 0,0-1-1 0 0,0 0 0 0 0,-1 0 0 0 0,1 1 0 0 0,-1-1 0 0 0,1 1 1 0 0,-1 0-1 0 0,1-1 0 0 0,-1 1 0 0 0,0 0 0 0 0,0 0 0 0 0,0 0 1 0 0,0 0-1 0 0,0 0 0 0 0,0 0 0 0 0,0 0 0 0 0,-1 0 1 0 0,1 0-1 0 0,-1 0 0 0 0,1 0 0 0 0,-1 0 0 0 0,0 1 0 0 0,0-1 1 0 0,0 0-1 0 0,0 0 0 0 0,0 0 0 0 0,-1 0 0 0 0,0 4 1 0 0,-1 1 75 0 0,1 1 0 0 0,-1-1 1 0 0,-1 1-1 0 0,0-1 1 0 0,0 0-1 0 0,0 0 0 0 0,-1 0 1 0 0,-7 10-1 0 0,-44 54 324 0 0,33-45-353 0 0,22-25-79 0 0,-8 10-106 0 0,-1 0-1 0 0,0-1 1 0 0,0 0-1 0 0,-1-1 0 0 0,0 0 1 0 0,-14 9-1 0 0,22-33-12192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19876 0 0,'0'0'9730'0'0,"24"30"-9530"0"0,74 94-45 0 0,-91-116-127 0 0,0 1-1 0 0,-1 0 0 0 0,0 1 1 0 0,-1 0-1 0 0,0 0 1 0 0,-1 0-1 0 0,0 0 1 0 0,0 0-1 0 0,-1 1 1 0 0,3 20-1 0 0,2 6 14 0 0,-4-20-77 0 0,-1 0 0 0 0,0 1 1 0 0,-1-1-1 0 0,-1 1 0 0 0,-1 0 1 0 0,-1-1-1 0 0,0 1 0 0 0,-1-1 1 0 0,-1 1-1 0 0,-1-1 0 0 0,0 0 1 0 0,-9 22-1 0 0,-11 9-3565 0 0,-7-6-3479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63 8986 0 0,'0'0'10928'0'0,"11"-10"-10662"0"0,33-31-56 0 0,-41 40-177 0 0,0-1 0 0 0,0 0 0 0 0,0 1 1 0 0,1 0-1 0 0,-1 0 0 0 0,0 0 0 0 0,1 0 1 0 0,-1 0-1 0 0,1 1 0 0 0,-1-1 0 0 0,1 1 1 0 0,0 0-1 0 0,-1 0 0 0 0,1 1 0 0 0,-1-1 1 0 0,1 1-1 0 0,-1-1 0 0 0,1 1 0 0 0,-1 0 1 0 0,0 0-1 0 0,1 1 0 0 0,-1-1 0 0 0,0 1 1 0 0,0-1-1 0 0,0 1 0 0 0,0 0 0 0 0,4 4 1 0 0,-2 0 37 0 0,0 0 0 0 0,-1 0 0 0 0,0 0 0 0 0,0 0 1 0 0,0 1-1 0 0,-1-1 0 0 0,0 1 0 0 0,0 0 1 0 0,-1 0-1 0 0,0 0 0 0 0,0 0 0 0 0,-1 0 0 0 0,0 1 1 0 0,0-1-1 0 0,0 1 0 0 0,-1-1 0 0 0,0 0 1 0 0,-1 1-1 0 0,0-1 0 0 0,0 0 0 0 0,-4 13 0 0 0,0 1 48 0 0,-1 0 0 0 0,-1-1 0 0 0,-1 0-1 0 0,-1 0 1 0 0,-1 0 0 0 0,-14 21-1 0 0,10-21 112 0 0,0 0 0 0 0,-21 21 0 0 0,30-36-99 0 0,0 1 0 0 0,0-1 0 0 0,-1 0 0 0 0,0-1 0 0 0,0 1 0 0 0,0-1 0 0 0,0-1 0 0 0,-1 1 0 0 0,1-1 0 0 0,-1 0 0 0 0,-11 3 0 0 0,18-6-110 0 0,0 0 0 0 0,0 0 0 0 0,0 0 0 0 0,0-1 0 0 0,0 1 0 0 0,0 0 1 0 0,0 0-1 0 0,0 0 0 0 0,0 0 0 0 0,0-1 0 0 0,0 1 0 0 0,1 0 0 0 0,-1 0 0 0 0,0 0 0 0 0,0-1 0 0 0,-1 1 0 0 0,1 0 0 0 0,0 0 0 0 0,0 0 0 0 0,0-1 0 0 0,0 1 0 0 0,0 0 0 0 0,0 0 0 0 0,0 0 0 0 0,0 0 0 0 0,0-1 0 0 0,0 1 0 0 0,0 0 0 0 0,0 0 0 0 0,-1 0 1 0 0,1 0-1 0 0,0-1 0 0 0,0 1 0 0 0,0 0 0 0 0,0 0 0 0 0,0 0 0 0 0,-1 0 0 0 0,1 0 0 0 0,0 0 0 0 0,0 0 0 0 0,0 0 0 0 0,0-1 0 0 0,-1 1 0 0 0,1 0 0 0 0,0 0 0 0 0,0 0 0 0 0,0 0 0 0 0,-1 0 0 0 0,1 0 0 0 0,0 0 0 0 0,0 0 0 0 0,0 0 0 0 0,0 0 0 0 0,-1 0 1 0 0,1 0-1 0 0,0 0 0 0 0,0 0 0 0 0,0 0 0 0 0,-1 1 0 0 0,1-1 0 0 0,0 0 0 0 0,0 0 0 0 0,0 0 0 0 0,0 0 0 0 0,-1 0 0 0 0,1 0 0 0 0,0 0 0 0 0,0 1 0 0 0,17-21 330 0 0,31-17-159 0 0,-30 27-78 0 0,0 1 0 0 0,1 1 1 0 0,0 0-1 0 0,0 2 0 0 0,1 0 0 0 0,0 2 0 0 0,39-5 0 0 0,9 4-110 0 0,71 4 1 0 0,-63 2-1211 0 0,-61-2-1483 0 0,-2-1-4405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90 4169 0 0,'0'0'16057'0'0,"8"-13"-15653"0"0,25-40-92 0 0,-32 51-286 0 0,0 0 0 0 0,1 0-1 0 0,0 1 1 0 0,-1-1 0 0 0,1 0 0 0 0,0 1 0 0 0,0-1 0 0 0,0 1 0 0 0,0 0 0 0 0,0 0 0 0 0,0-1 0 0 0,0 1-1 0 0,0 1 1 0 0,1-1 0 0 0,-1 0 0 0 0,0 1 0 0 0,0-1 0 0 0,1 1 0 0 0,-1-1 0 0 0,0 1 0 0 0,1 0-1 0 0,-1 0 1 0 0,1 0 0 0 0,-1 0 0 0 0,0 1 0 0 0,1-1 0 0 0,2 2 0 0 0,6-1 76 0 0,-2 0-37 0 0,0 0 1 0 0,0 0 0 0 0,-1 1-1 0 0,1 0 1 0 0,-1 1-1 0 0,0 0 1 0 0,0 0 0 0 0,15 9-1 0 0,59 40 296 0 0,-74-46-327 0 0,23 18 54 0 0,0 1 1 0 0,-2 2-1 0 0,-1 1 0 0 0,28 36 1 0 0,91 135 268 0 0,-94-123-194 0 0,11 21-21 0 0,-4 2-1 0 0,63 145 1 0 0,-76-132-2 0 0,-5 2-1 0 0,-5 1 0 0 0,-5 2 1 0 0,-5 2-1 0 0,-5 0 0 0 0,-6 2 1 0 0,-4-1-1 0 0,-6 2 0 0 0,-6-1 1 0 0,-4 1-1 0 0,-38 220 1 0 0,1-140 200 0 0,-8-1 0 0 0,-132 340 0 0 0,68-277 125 0 0,-208 354 1 0 0,98-270-116 0 0,52-133 65 0 0,166-208-394 0 0,4-6-17 0 0,0 1-1 0 0,0 0 1 0 0,0-1 0 0 0,-1 1 0 0 0,1-1 0 0 0,0 0-1 0 0,-1 1 1 0 0,1-1 0 0 0,-1 0 0 0 0,0 0-1 0 0,1 0 1 0 0,-1 0 0 0 0,0 0 0 0 0,0 0 0 0 0,-2 0-1 0 0,5-43-611 0 0,15-37-346 0 0,1-5-2702 0 0,-13 28-7238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15923 0 0,'0'0'8396'0'0,"2"33"-7620"0"0,5 219 1100 0 0,-8-213-1398 0 0,0-17-241 0 0,1-1 1 0 0,0 1-1 0 0,2-1 1 0 0,0 1-1 0 0,6 21 0 0 0,-6-38-201 0 0,-1-1-1 0 0,1 1 0 0 0,-1-1 1 0 0,1 1-1 0 0,1-1 0 0 0,-1 0 0 0 0,1 0 1 0 0,-1 0-1 0 0,1 0 0 0 0,0 0 0 0 0,1-1 1 0 0,-1 1-1 0 0,0-1 0 0 0,1 0 1 0 0,0 0-1 0 0,0 0 0 0 0,0 0 0 0 0,0-1 1 0 0,0 0-1 0 0,1 0 0 0 0,-1 0 0 0 0,1 0 1 0 0,-1 0-1 0 0,1-1 0 0 0,0 0 0 0 0,-1 0 1 0 0,10 0-1 0 0,-4 0-21 0 0,-1-1 1 0 0,1 0-1 0 0,-1 0 0 0 0,1-1 1 0 0,0-1-1 0 0,-1 1 0 0 0,0-1 1 0 0,1-1-1 0 0,9-4 0 0 0,1-2-98 0 0,0-1 1 0 0,34-24-1 0 0,-26 15-400 0 0,25-16-838 0 0,-17 14-5128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1208 0 0,'0'0'19867'0'0,"-8"1"-19317"0"0,-16 6 283 0 0,44-11 1729 0 0,211-56-1366 0 0,-209 60-3573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13107 0 0,'0'0'5746'0'0,"18"-14"-5723"0"0,58-45-7 0 0,-69 53-3 0 0,1 1 1 0 0,0 0-1 0 0,0 0 1 0 0,0 1-1 0 0,0 0 0 0 0,1 0 1 0 0,0 1-1 0 0,-1 0 0 0 0,17-3 1 0 0,-21 5 3 0 0,-1 1 51 0 0,-1 0 0 0 0,1 0 1 0 0,-1 0-1 0 0,1 0 0 0 0,-1 0 1 0 0,1 1-1 0 0,-1-1 0 0 0,0 1 0 0 0,1 0 1 0 0,-1 0-1 0 0,0 0 0 0 0,1 0 1 0 0,-1 0-1 0 0,0 0 0 0 0,0 1 0 0 0,0-1 1 0 0,0 1-1 0 0,0-1 0 0 0,0 1 1 0 0,-1 0-1 0 0,1 0 0 0 0,0 0 1 0 0,-1 0-1 0 0,1 0 0 0 0,1 4 0 0 0,6 10 372 0 0,0 0 0 0 0,11 27 0 0 0,-8-16-172 0 0,41 82 1172 0 0,41 119 1 0 0,-88-212-1619 0 0,-4-13 410 0 0,-1 0-1 0 0,0 1 0 0 0,0-1 1 0 0,0 1-1 0 0,0-1 0 0 0,0 1 1 0 0,-1-1-1 0 0,1 7 0 0 0,-1-9-167 0 0,-1 0 0 0 0,1 0 0 0 0,-1 0-1 0 0,1 0 1 0 0,-1 0 0 0 0,0 1-1 0 0,1-1 1 0 0,-1 0 0 0 0,0-1-1 0 0,0 1 1 0 0,0 0 0 0 0,0 0-1 0 0,1 0 1 0 0,-1 0 0 0 0,0-1 0 0 0,-1 1-1 0 0,1 0 1 0 0,0-1 0 0 0,0 1-1 0 0,0-1 1 0 0,0 1 0 0 0,0-1-1 0 0,-1 0 1 0 0,1 1 0 0 0,0-1-1 0 0,0 0 1 0 0,0 0 0 0 0,-1 0 0 0 0,-1 0-1 0 0,-78 7 238 0 0,60-6-922 0 0,0 0 0 0 0,1 1 1 0 0,-1 1-1 0 0,-25 8 0 0 0,18 5-5189 0 0,17-9-95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11578 0 0,'0'0'8418'0'0,"7"23"-7838"0"0,-6-18-547 0 0,53 196 1419 0 0,64 732 2699 0 0,-117-931-4145 0 0,0 20 191 0 0,1 0-1 0 0,2 0 1 0 0,8 31-1 0 0,-12-52-139 0 0,0-1-1 0 0,1 1 0 0 0,-1 0 1 0 0,1 0-1 0 0,-1 0 0 0 0,1 0 1 0 0,0-1-1 0 0,-1 1 1 0 0,1 0-1 0 0,0 0 0 0 0,-1-1 1 0 0,1 1-1 0 0,0-1 0 0 0,0 1 1 0 0,0 0-1 0 0,-1-1 0 0 0,1 0 1 0 0,0 1-1 0 0,0-1 0 0 0,0 1 1 0 0,0-1-1 0 0,0 0 0 0 0,0 0 1 0 0,0 0-1 0 0,0 1 0 0 0,0-1 1 0 0,0 0-1 0 0,0 0 0 0 0,0 0 1 0 0,0 0-1 0 0,0-1 0 0 0,0 1 1 0 0,0 0-1 0 0,0 0 0 0 0,0-1 1 0 0,-1 1-1 0 0,1 0 0 0 0,0-1 1 0 0,1 0-1 0 0,45-24 542 0 0,-28 13-445 0 0,10-2-123 0 0,0 1-1 0 0,1 2 1 0 0,31-8-1 0 0,-31 12-1393 0 0,47-5-1 0 0,-46 7-1797 0 0,-21 3-651 0 0,1-1-3706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61 1984 0 0,'0'0'22040'0'0,"-4"0"-21424"0"0,0 0 446 0 0,12-4-319 0 0,30-9 15 0 0,54-15-554 0 0,-83 26-245 0 0,6-2-249 0 0,1 0 0 0 0,-1 2 1 0 0,22-1-1 0 0,-36 3 95 0 0,-1 0 0 0 0,0 0 0 0 0,1 0 0 0 0,-1 1 0 0 0,1-1 0 0 0,-1 0 0 0 0,0 0 0 0 0,1 1 0 0 0,-1-1 0 0 0,0 0 0 0 0,0 1 0 0 0,1-1 1 0 0,-1 0-1 0 0,0 1 0 0 0,0-1 0 0 0,1 1 0 0 0,-1-1 0 0 0,0 0 0 0 0,0 1 0 0 0,0-1 0 0 0,0 1 0 0 0,0-1 0 0 0,1 1 0 0 0,-1-1 0 0 0,0 1 0 0 0,0-1 0 0 0,0 0 0 0 0,0 1 0 0 0,0-1 0 0 0,0 1 0 0 0,-1-1 0 0 0,1 1 0 0 0,0-1 0 0 0,0 1 1 0 0,0-1-1 0 0,-1 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12363 0 0,'0'0'7624'0'0,"1"3"-7351"0"0,10 30 414 0 0,-2-1-1 0 0,-2 2 0 0 0,-1-1 0 0 0,-1 1 1 0 0,0 55-1 0 0,0-20-117 0 0,-1-17-201 0 0,15 120 745 0 0,-15-145-855 0 0,1-1 0 0 0,2 0 1 0 0,1 0-1 0 0,13 31 0 0 0,-20-54-201 0 0,1 0 0 0 0,-1 0 0 0 0,1 0 0 0 0,0 0 0 0 0,0 0 0 0 0,0 0-1 0 0,0 0 1 0 0,0-1 0 0 0,0 1 0 0 0,1-1 0 0 0,-1 1 0 0 0,1-1 0 0 0,0 0 0 0 0,0 0-1 0 0,0 0 1 0 0,0 0 0 0 0,0-1 0 0 0,0 1 0 0 0,0-1 0 0 0,0 0 0 0 0,1 0 0 0 0,-1 0 0 0 0,0 0-1 0 0,1-1 1 0 0,-1 1 0 0 0,1-1 0 0 0,-1 0 0 0 0,1 0 0 0 0,-1 0 0 0 0,1 0 0 0 0,3-1-1 0 0,2-2-4 0 0,1 0-1 0 0,-1 0 1 0 0,0-1-1 0 0,0 0 1 0 0,0 0-1 0 0,-1-1 1 0 0,0-1-1 0 0,0 1 1 0 0,14-13-1 0 0,-2 2-1013 0 0,0 1-1 0 0,37-20 1 0 0,-36 23-3932 0 0,1 1-3844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 14915 0 0,'0'0'7903'0'0,"-14"28"-7129"0"0,-41 91-102 0 0,52-113-593 0 0,0 1 1 0 0,0 0-1 0 0,1 0 1 0 0,0 0 0 0 0,0 0-1 0 0,1 0 1 0 0,0 0-1 0 0,0 1 1 0 0,1-1-1 0 0,0 0 1 0 0,0 0-1 0 0,0 1 1 0 0,3 6-1 0 0,-1 3 71 0 0,-2-14-132 0 0,1 1 0 0 0,-1 0 0 0 0,1 0-1 0 0,0 0 1 0 0,0-1 0 0 0,0 1 0 0 0,1 0 0 0 0,-1-1 0 0 0,1 1 0 0 0,0-1 0 0 0,0 1 0 0 0,0-1 0 0 0,1 0 0 0 0,-1 0-1 0 0,1 0 1 0 0,-1 0 0 0 0,1-1 0 0 0,0 1 0 0 0,0-1 0 0 0,0 1 0 0 0,1-1 0 0 0,-1 0 0 0 0,0 0 0 0 0,1-1 0 0 0,-1 1 0 0 0,1-1-1 0 0,0 0 1 0 0,0 0 0 0 0,-1 0 0 0 0,6 1 0 0 0,-3-2 12 0 0,0 1 0 0 0,0-1 0 0 0,0 0 0 0 0,0-1 0 0 0,0 0 0 0 0,0 0 0 0 0,0 0 0 0 0,0 0 0 0 0,0-1 0 0 0,-1 0-1 0 0,1 0 1 0 0,-1-1 0 0 0,1 1 0 0 0,-1-1 0 0 0,0-1 0 0 0,0 1 0 0 0,0-1 0 0 0,8-6 0 0 0,-6 1 0 0 0,1 1 0 0 0,-1-1 0 0 0,0 0 0 0 0,-1 0 0 0 0,0 0 0 0 0,-1-1 0 0 0,0 0 0 0 0,0 0 0 0 0,-1-1 0 0 0,0 0 0 0 0,-1 1 0 0 0,-1-1 0 0 0,4-21 0 0 0,-6 26-18 0 0,0 0 0 0 0,0 0 0 0 0,0-1 0 0 0,-1 1 0 0 0,0 0 0 0 0,0 0 0 0 0,0 0 0 0 0,-1 0 0 0 0,0 0 0 0 0,0 0 0 0 0,-1 0 0 0 0,0 1 0 0 0,0-1 0 0 0,0 1 0 0 0,0 0 0 0 0,-1 0 0 0 0,0 0 0 0 0,0 0 0 0 0,0 1 0 0 0,-1-1 0 0 0,1 1 0 0 0,-1 0 0 0 0,0 0 0 0 0,0 1 0 0 0,-12-6 0 0 0,8 4 41 0 0,-1 1 0 0 0,0 1 0 0 0,0 0 0 0 0,0 0 1 0 0,0 1-1 0 0,0 0 0 0 0,-1 1 0 0 0,-16-1 0 0 0,22 2-353 0 0,0 0 1 0 0,0 1-1 0 0,0 0 1 0 0,0 0-1 0 0,1 0 0 0 0,-1 0 1 0 0,0 1-1 0 0,-8 3 1 0 0,11-4-451 0 0,-1 1 0 0 0,1-1 0 0 0,0 1 1 0 0,0 0-1 0 0,0 0 0 0 0,0-1 0 0 0,0 1 1 0 0,0 0-1 0 0,0 1 0 0 0,1-1 0 0 0,-1 0 1 0 0,1 0-1 0 0,-1 1 0 0 0,1-1 0 0 0,0 1 0 0 0,-1 4 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19148 0 0,'0'0'9374'0'0,"0"28"-9267"0"0,-2 85-65 0 0,-3-47-256 0 0,4-21-1642 0 0,13-16-8193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25205 0 0,'0'0'3525'0'0,"0"28"-3486"0"0,0-4-41 0 0,6 157-64 0 0,-3-137-298 0 0,1 18-728 0 0,6-22-9484 0 0</inkml:trace>
  <inkml:trace contextRef="#ctx0" brushRef="#br0" timeOffset="1">254 285 22133 0 0,'0'0'4489'0'0,"-52"162"-9106"0"0,61-159-1345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14067 0 0,'0'0'9490'0'0,"27"-5"-9381"0"0,84-12 23 0 0,-110 17-124 0 0,1 0 0 0 0,0 0 0 0 0,0 0 0 0 0,0 0 0 0 0,-1 0 0 0 0,1 0 0 0 0,0 0 0 0 0,0 0 0 0 0,-1 1 0 0 0,1-1 0 0 0,0 1 0 0 0,0-1 0 0 0,-1 1-1 0 0,1 0 1 0 0,-1 0 0 0 0,1 0 0 0 0,0 0 0 0 0,-1 0 0 0 0,0 0 0 0 0,1 0 0 0 0,-1 0 0 0 0,0 0 0 0 0,1 1 0 0 0,-1-1 0 0 0,0 0 0 0 0,0 1 0 0 0,0-1 0 0 0,0 1-1 0 0,0 0 1 0 0,-1-1 0 0 0,1 1 0 0 0,0 0 0 0 0,-1-1 0 0 0,1 1 0 0 0,-1 0 0 0 0,0 0 0 0 0,1-1 0 0 0,-1 1 0 0 0,0 0 0 0 0,0 0 0 0 0,0 0 0 0 0,0-1-1 0 0,-1 1 1 0 0,0 3 0 0 0,1 3 38 0 0,2 15 46 0 0,-2-1 0 0 0,-1 0 0 0 0,-1 0 0 0 0,0 0 0 0 0,-2 0 0 0 0,-1 0 0 0 0,0-1 0 0 0,-2 1 0 0 0,0-2 0 0 0,-2 1 0 0 0,0-1 0 0 0,-1 0 0 0 0,-23 34 0 0 0,22-33 1657 0 0,27-35 1035 0 0,8-7-2720 0 0,-4 6-65 0 0,1 2 0 0 0,0 0-1 0 0,1 2 1 0 0,28-12-1 0 0,-3 7-2563 0 0,3 2-3628 0 0,-38 10-2988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57 720 0 0,'0'0'4108'0'0,"5"-2"-1821"0"0,21-8 14765 0 0,-17-3-17129 0 0,-6 8 907 0 0,3 2-795 0 0,-1-1 0 0 0,0 1 0 0 0,1 0 0 0 0,0 1 0 0 0,-1 0 0 0 0,1-1 0 0 0,0 2 0 0 0,1-1 0 0 0,-1 1 0 0 0,0 0 0 0 0,0 0 0 0 0,0 1 0 0 0,1-1 0 0 0,7 2 0 0 0,-10 1-16 0 0,0-1-1 0 0,0 1 0 0 0,-1 0 1 0 0,1 1-1 0 0,-1-1 0 0 0,1 1 0 0 0,-1-1 1 0 0,0 1-1 0 0,0 0 0 0 0,0 0 1 0 0,0 1-1 0 0,-1-1 0 0 0,1 1 0 0 0,-1-1 1 0 0,0 1-1 0 0,0 0 0 0 0,0-1 1 0 0,0 1-1 0 0,1 8 0 0 0,4 8 161 0 0,-2-1-1 0 0,6 36 1 0 0,-8-17 113 0 0,-1 0 0 0 0,-2 0 0 0 0,-2 0 0 0 0,-11 63 0 0 0,5-47 58 0 0,-1 66 0 0 0,9-119-8 0 0,-16-32-984 0 0,-5-29-2662 0 0,16 43-557 0 0,0 1-3413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13411 0 0,'0'0'12820'0'0,"24"-23"-12725"0"0,76-69-59 0 0,-92 85-45 0 0,0 0 1 0 0,1 1-1 0 0,-1 0 1 0 0,1 0-1 0 0,0 0 1 0 0,1 2-1 0 0,-1-1 1 0 0,1 1-1 0 0,0 0 1 0 0,0 1-1 0 0,17-3 1 0 0,5-2-33 0 0,-23 5 17 0 0,-6 1 17 0 0,1 0 0 0 0,-1 1 1 0 0,0 0-1 0 0,1 0 0 0 0,0 0 0 0 0,-1 0 0 0 0,1 0 0 0 0,-1 1 0 0 0,1 0 1 0 0,0 0-1 0 0,-1 0 0 0 0,1 0 0 0 0,0 0 0 0 0,3 1 0 0 0,-3 5 50 0 0,0 1 0 0 0,0-1 0 0 0,-1 1 0 0 0,0-1 0 0 0,0 1 0 0 0,0 0 0 0 0,-1 0 0 0 0,1 8 0 0 0,-2-12-34 0 0,26 88 90 0 0,-2-9 91 0 0,-3 0-1 0 0,14 110 0 0 0,-34-172-148 0 0,39 563 1262 0 0,-42-581-1265 0 0,1 0 0 0 0,0-1-1 0 0,-1 1 1 0 0,0 0-1 0 0,1 0 1 0 0,-1-1-1 0 0,0 1 1 0 0,0 0-1 0 0,0-1 1 0 0,0 1-1 0 0,0-1 1 0 0,-1 1 0 0 0,1-1-1 0 0,0 0 1 0 0,-1 1-1 0 0,1-1 1 0 0,-1 0-1 0 0,1 0 1 0 0,-1 0-1 0 0,0 0 1 0 0,1 0 0 0 0,-1 0-1 0 0,0-1 1 0 0,0 1-1 0 0,1 0 1 0 0,-1-1-1 0 0,-3 1 1 0 0,-63 11 248 0 0,49-10-187 0 0,-179 29 306 0 0,195-31-440 0 0,0 0-1 0 0,0 0 1 0 0,1 0-1 0 0,-1 1 1 0 0,0 0-1 0 0,0-1 1 0 0,1 1-1 0 0,-1 0 1 0 0,1 0-1 0 0,-1 1 1 0 0,1-1-1 0 0,-1 0 1 0 0,1 1-1 0 0,0 0 1 0 0,-1-1-1 0 0,1 1 1 0 0,0 0-1 0 0,-3 4 1 0 0,-1 17-6528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10890 0 0,'0'0'11176'0'0,"11"0"-10657"0"0,59-4 0 0 0,129-26-1 0 0,-116 14-1286 0 0,-48 14-3018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11915 0 0,'0'0'5049'0'0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5089 0 0,'0'0'12357'0'0,"-7"-4"-11432"0"0,19 32-479 0 0,0 1 1 0 0,-2 0 0 0 0,-1 1 0 0 0,-1-1-1 0 0,5 44 1 0 0,-4-24-167 0 0,54 335 763 0 0,-20-108-424 0 0,2-25-56 0 0,98 737 1046 0 0,-141-961-1528 0 0,1 23 303 0 0,15 74 0 0 0,-18-122-321 0 0,0 0 0 0 0,1 0 1 0 0,-1 0-1 0 0,1 0 0 0 0,-1 0 0 0 0,1-1 1 0 0,0 1-1 0 0,0 0 0 0 0,0 0 1 0 0,0-1-1 0 0,0 1 0 0 0,0-1 1 0 0,0 1-1 0 0,1-1 0 0 0,-1 1 1 0 0,0-1-1 0 0,1 0 0 0 0,-1 1 1 0 0,1-1-1 0 0,-1 0 0 0 0,1 0 1 0 0,0 0-1 0 0,0 0 0 0 0,-1-1 0 0 0,1 1 1 0 0,2 0-1 0 0,3 0 175 0 0,0-1-1 0 0,0 1 0 0 0,0-2 1 0 0,0 1-1 0 0,-1-1 1 0 0,12-3-1 0 0,28-6 187 0 0,51-20 0 0 0,36-9-342 0 0,-116 36-121 0 0,0 0 0 0 0,0 1 0 0 0,-1 1 0 0 0,1 1 0 0 0,0 0 0 0 0,19 3 0 0 0,-33-2-162 0 0,0 0 0 0 0,1 0 0 0 0,-1 0 0 0 0,0 0-1 0 0,0 1 1 0 0,0 0 0 0 0,0 0 0 0 0,0 0 0 0 0,0 0 0 0 0,0 0-1 0 0,0 0 1 0 0,3 5 0 0 0,2 0-3915 0 0,1 0-3480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8522 0 0,'0'0'12326'0'0,"17"-8"-12175"0"0,140-59-5 0 0,-90 44-858 0 0,-53 19-3528 0 0,1 1-4141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8090 0 0,'0'0'11802'0'0,"3"31"-11107"0"0,23 199 901 0 0,-19-161-9 0 0,22 103 0 0 0,-29-169-1517 0 0,1-1 0 0 0,0 1 0 0 0,0-1 0 0 0,0 1 0 0 0,0-1 0 0 0,0 1 0 0 0,0-1-1 0 0,1 0 1 0 0,-1 0 0 0 0,1 1 0 0 0,0-1 0 0 0,-1 0 0 0 0,1-1 0 0 0,0 1-1 0 0,0 0 1 0 0,1 0 0 0 0,-1-1 0 0 0,0 0 0 0 0,0 1 0 0 0,3 0 0 0 0,1 0-8 0 0,-1 0-1 0 0,0-1 1 0 0,0 0 0 0 0,0 0 0 0 0,1 0 0 0 0,-1-1 0 0 0,0 0 0 0 0,1 0-1 0 0,8-1 1 0 0,1-2-466 0 0,1 0 1 0 0,-1-1-1 0 0,0 0 0 0 0,0-1 0 0 0,0-1 0 0 0,15-9 0 0 0,-1-2-2675 0 0,-9 5-4866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5369 0 0,'0'0'10221'0'0,"-12"27"-8781"0"0,-35 87-125 0 0,42-104-1037 0 0,2 0 1 0 0,-1 1-1 0 0,1 0 0 0 0,1 0 0 0 0,0 0 0 0 0,1 0 0 0 0,0 0 1 0 0,0 0-1 0 0,1 0 0 0 0,2 14 0 0 0,0 4 279 0 0,-2-25-520 0 0,0-1 1 0 0,0 1-1 0 0,0-1 1 0 0,0 1-1 0 0,1-1 1 0 0,-1 1-1 0 0,1-1 1 0 0,0 1-1 0 0,0-1 0 0 0,0 0 1 0 0,1 1-1 0 0,-1-1 1 0 0,1 0-1 0 0,0 0 1 0 0,0 0-1 0 0,0 0 1 0 0,0-1-1 0 0,0 1 0 0 0,0 0 1 0 0,1-1-1 0 0,-1 1 1 0 0,1-1-1 0 0,0 0 1 0 0,0 0-1 0 0,0 0 0 0 0,0 0 1 0 0,0-1-1 0 0,0 1 1 0 0,0-1-1 0 0,1 0 1 0 0,-1 0-1 0 0,0 0 1 0 0,1 0-1 0 0,-1-1 0 0 0,1 1 1 0 0,-1-1-1 0 0,1 0 1 0 0,-1 0-1 0 0,6 0 1 0 0,-2-1 18 0 0,0 0 1 0 0,0-1-1 0 0,0 1 1 0 0,0-1-1 0 0,0-1 1 0 0,0 1-1 0 0,0-1 1 0 0,-1-1-1 0 0,0 1 1 0 0,1-1-1 0 0,-1 0 1 0 0,0 0-1 0 0,-1-1 1 0 0,1 0-1 0 0,-1 0 1 0 0,0 0-1 0 0,0 0 1 0 0,5-10-1 0 0,-6 9-21 0 0,0 0 0 0 0,-1-1 0 0 0,1 1 0 0 0,-2-1-1 0 0,1 0 1 0 0,-1 0 0 0 0,0 0 0 0 0,-1-1 0 0 0,1 1 0 0 0,-1 0 0 0 0,-1 0-1 0 0,0-1 1 0 0,0 1 0 0 0,0-1 0 0 0,-1 1 0 0 0,0 0 0 0 0,-2-10-1 0 0,1 13-19 0 0,0-1-1 0 0,0 1 0 0 0,0-1 0 0 0,0 1 1 0 0,-1 0-1 0 0,0 0 0 0 0,0 0 1 0 0,0 0-1 0 0,0 1 0 0 0,0-1 0 0 0,-1 1 1 0 0,0 0-1 0 0,1 0 0 0 0,-1 0 0 0 0,0 0 1 0 0,-1 1-1 0 0,1 0 0 0 0,0-1 0 0 0,-1 2 1 0 0,1-1-1 0 0,-1 0 0 0 0,0 1 0 0 0,0 0 1 0 0,1 0-1 0 0,-1 0 0 0 0,-9 1 0 0 0,11-1-39 0 0,-9 0-151 0 0,0 0 1 0 0,0 0-1 0 0,0 1 0 0 0,1 1 0 0 0,-1 0 1 0 0,0 0-1 0 0,0 1 0 0 0,-22 7 0 0 0,28-3-1617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19132 0 0,'0'0'2725'0'0,"24"-6"-2627"0"0,6-2-63 0 0,5-1 50 0 0,50-20-1 0 0,-83 28-69 0 0,0 0-1 0 0,-1 1 1 0 0,1-1-1 0 0,0 0 1 0 0,0 1-1 0 0,0-1 1 0 0,0 1-1 0 0,0 0 1 0 0,-1 0-1 0 0,1 0 1 0 0,0 0-1 0 0,0 0 1 0 0,0 0-1 0 0,0 0 1 0 0,0 0-1 0 0,0 1 1 0 0,0-1-1 0 0,0 1 1 0 0,-1-1-1 0 0,1 1 1 0 0,0 0-1 0 0,0 0 0 0 0,-1 0 1 0 0,1 0-1 0 0,-1 0 1 0 0,1 0-1 0 0,0 0 1 0 0,-1 0-1 0 0,0 1 1 0 0,1-1-1 0 0,-1 1 1 0 0,0-1-1 0 0,0 1 1 0 0,1 1-1 0 0,2 6 163 0 0,0-1 1 0 0,-1 1-1 0 0,0 0 0 0 0,0 0 0 0 0,1 18 0 0 0,3 4-16 0 0,89 307 2209 0 0,-95-337-2330 0 0,-1 0 0 0 0,1 0 0 0 0,-1 0 0 0 0,0 0-1 0 0,1 0 1 0 0,-1 0 0 0 0,0 0 0 0 0,0 0 0 0 0,0 0-1 0 0,0 0 1 0 0,0 0 0 0 0,0 0 0 0 0,0 0 0 0 0,0 0-1 0 0,0 0 1 0 0,0 1 0 0 0,-1-1 0 0 0,1 0 0 0 0,0 0-1 0 0,-1 0 1 0 0,1 0 0 0 0,-1-1 0 0 0,1 1 0 0 0,-1 0-1 0 0,1 0 1 0 0,-1 0 0 0 0,0 0 0 0 0,1 0 0 0 0,-1-1-1 0 0,0 1 1 0 0,0 0 0 0 0,0 0 0 0 0,1-1 0 0 0,-3 2 0 0 0,-1-1 104 0 0,-1-1 1 0 0,1 1-1 0 0,0-1 1 0 0,-1 1 0 0 0,1-1-1 0 0,0 0 1 0 0,-7-2-1 0 0,-10 1-327 0 0,-27 0 169 0 0,29-1-473 0 0,1 2 0 0 0,-1 0-1 0 0,0 1 1 0 0,-22 4-1 0 0,31-1-6487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12715 0 0,'0'0'11302'0'0,"29"-10"-11217"0"0,135-41-18 0 0,-104 38-325 0 0,-34 12-2294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57 10434 0 0,'0'0'11695'0'0,"-2"31"-10948"0"0,-9 97-114 0 0,10-118-485 0 0,0 1 0 0 0,1 0 1 0 0,1 0-1 0 0,-1-1 0 0 0,2 1 0 0 0,-1 0 0 0 0,2-1 0 0 0,-1 0 1 0 0,8 18-1 0 0,0 1 249 0 0,-7-18-238 0 0,1 3 62 0 0,1 0-1 0 0,0 0 1 0 0,1 0-1 0 0,7 13 0 0 0,-11-24-159 0 0,0 0 0 0 0,0-1 0 0 0,0 1 0 0 0,0 0-1 0 0,0-1 1 0 0,1 1 0 0 0,-1-1 0 0 0,1 1-1 0 0,0-1 1 0 0,0 0 0 0 0,-1 0 0 0 0,1-1 0 0 0,1 1-1 0 0,-1 0 1 0 0,0-1 0 0 0,0 0 0 0 0,0 0-1 0 0,1 0 1 0 0,-1 0 0 0 0,1 0 0 0 0,-1-1 0 0 0,6 1-1 0 0,-1-2 12 0 0,0 0-1 0 0,0 0 0 0 0,0-1 0 0 0,-1 0 0 0 0,1 0 0 0 0,0-1 1 0 0,-1 0-1 0 0,0 0 0 0 0,12-7 0 0 0,62-46-293 0 0,-42 28-122 0 0,-27 20-187 0 0,67-49-1694 0 0,-54 37-1395 0 0,-1-1-3383 0 0</inkml:trace>
  <inkml:trace contextRef="#ctx0" brushRef="#br0" timeOffset="1">545 1 17604 0 0,'0'0'7977'0'0,"0"29"-7870"0"0,-2 137-52 0 0,2-159-183 0 0,1 0 0 0 0,-1 0 0 0 0,1 0 0 0 0,0 0 0 0 0,1 0 0 0 0,0 0 0 0 0,0-1 0 0 0,1 1 0 0 0,3 8 0 0 0,14 12-8657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22309 0 0,'0'0'100'0'0,"27"-7"-202"0"0,83-23 93 0 0,-103 28 3 0 0,0 0 0 0 0,0 1 1 0 0,-1 0-1 0 0,1 1 0 0 0,0-1 0 0 0,8 2 0 0 0,-13-1 17 0 0,0 0 1 0 0,0 1-1 0 0,0-1 0 0 0,0 1 0 0 0,-1-1 1 0 0,1 1-1 0 0,0 0 0 0 0,0-1 0 0 0,0 1 0 0 0,-1 0 1 0 0,1 0-1 0 0,0 0 0 0 0,-1 1 0 0 0,3 1 1 0 0,-1 1 34 0 0,-1 0 1 0 0,0 0-1 0 0,-1 0 1 0 0,1 0 0 0 0,-1 0-1 0 0,1 0 1 0 0,-1 0 0 0 0,-1 0-1 0 0,1 0 1 0 0,0 1-1 0 0,-1-1 1 0 0,0 8 0 0 0,3 21 207 0 0,8 35 860 0 0,-2 0-1 0 0,-2 89 1 0 0,-40-157 69 0 0,-24-2-892 0 0,28 1-406 0 0,1 0 1 0 0,0 2 0 0 0,-30 5-1 0 0,57-6-10 0 0,0 0-1 0 0,0 1 1 0 0,0-1-1 0 0,0 0 1 0 0,0 1-1 0 0,0-1 1 0 0,0 0-1 0 0,0 1 1 0 0,0 0 0 0 0,1-1-1 0 0,-1 1 1 0 0,0-1-1 0 0,0 1 1 0 0,0 0-1 0 0,0 0 1 0 0,1-1-1 0 0,-2 2 1 0 0,-1 10-6891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10554 0 0,'0'0'12984'0'0,"6"-9"-12940"0"0,4-4-33 0 0,0 1 0 0 0,0 0-1 0 0,1 1 1 0 0,1 0 0 0 0,0 1-1 0 0,1 1 1 0 0,14-10 0 0 0,-11 8 22 0 0,-14 9-47 0 0,0 0 0 0 0,0 0-1 0 0,1 1 1 0 0,-1-1 0 0 0,0 1 0 0 0,1-1-1 0 0,-1 1 1 0 0,1 0 0 0 0,-1 0-1 0 0,1 0 1 0 0,0 0 0 0 0,3 0 0 0 0,-5 1-33 0 0,-21 41-6700 0 0,16-36 4949 0 0,0 0-920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11747 0 0,'0'0'11342'0'0,"8"30"-10626"0"0,52 191 896 0 0,-50-176-1117 0 0,20 71 617 0 0,-27-105-971 0 0,1 0-1 0 0,1 1 0 0 0,0-2 0 0 0,1 1 0 0 0,0-1 1 0 0,1 0-1 0 0,10 13 0 0 0,-15-20-132 0 0,1-1 1 0 0,0 1-1 0 0,0-1 1 0 0,0 0-1 0 0,0 1 0 0 0,1-1 1 0 0,-1-1-1 0 0,1 1 0 0 0,-1-1 1 0 0,1 1-1 0 0,-1-1 1 0 0,1 0-1 0 0,0 0 0 0 0,0 0 1 0 0,-1-1-1 0 0,1 0 1 0 0,0 1-1 0 0,0-1 0 0 0,0-1 1 0 0,0 1-1 0 0,-1 0 1 0 0,1-1-1 0 0,0 0 0 0 0,0 0 1 0 0,-1 0-1 0 0,1 0 0 0 0,-1-1 1 0 0,1 1-1 0 0,-1-1 1 0 0,6-4-1 0 0,-1 2-392 0 0,-1-1 1 0 0,0 0-1 0 0,0 0 0 0 0,-1-1 1 0 0,1 0-1 0 0,-1 0 0 0 0,0 0 1 0 0,-1-1-1 0 0,0 0 0 0 0,0 0 1 0 0,0 0-1 0 0,5-14 0 0 0,-4 6-4759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327 120 1848 0 0,'0'0'11265'0'0,"-4"-7"-10774"0"0,-16-38 1859 0 0,17 40-1743 0 0,0 0 0 0 0,0 1 0 0 0,-1-1-1 0 0,0 1 1 0 0,0 0 0 0 0,0 0 0 0 0,0 0 0 0 0,-1 0-1 0 0,-6-3 1 0 0,6 4-584 0 0,0 0 0 0 0,0 0 0 0 0,0 1 0 0 0,0 0 0 0 0,-1 0 0 0 0,1 0 0 0 0,0 1 0 0 0,-1 0 0 0 0,1 0 0 0 0,-1 0 0 0 0,0 0 0 0 0,1 1 0 0 0,-1 0 0 0 0,0 1 0 0 0,1-1 0 0 0,-1 1 0 0 0,1 0 0 0 0,-1 0-1 0 0,1 1 1 0 0,-1-1 0 0 0,1 1 0 0 0,0 1 0 0 0,0-1 0 0 0,0 1 0 0 0,0-1 0 0 0,-5 5 0 0 0,1 0-35 0 0,1 0 1 0 0,0 1-1 0 0,0 0 0 0 0,1 0 1 0 0,0 1-1 0 0,0-1 0 0 0,1 2 1 0 0,0-1-1 0 0,0 1 0 0 0,1 0 1 0 0,1 0-1 0 0,-5 13 0 0 0,4-1-5 0 0,0 1 0 0 0,1-1 0 0 0,2 0 0 0 0,0 1 0 0 0,2 23-1 0 0,0-46-10 0 0,9 30 34 0 0,16 79 104 0 0,-24-106-108 0 0,-1 0 0 0 0,1-1 0 0 0,0 1 0 0 0,0-1 0 0 0,0 1 0 0 0,0-1 0 0 0,1 1 0 0 0,-1-1 0 0 0,1 0 0 0 0,-1 1 0 0 0,1-1 0 0 0,0 0 0 0 0,3 3 0 0 0,-3-4 28 0 0,0-1 0 0 0,-1 1 0 0 0,1-1 1 0 0,0 1-1 0 0,-1-1 0 0 0,1 0 0 0 0,0 1 0 0 0,0-1 0 0 0,0 0 0 0 0,-1 0 0 0 0,1 0 0 0 0,0-1 0 0 0,0 1 0 0 0,0 0 0 0 0,-1-1 0 0 0,1 1 0 0 0,0-1 0 0 0,-1 1 0 0 0,1-1 0 0 0,0 0 0 0 0,-1 0 0 0 0,1 0 0 0 0,-1 0 0 0 0,2-1 0 0 0,4-3 12 0 0,0 0 0 0 0,-1 0 0 0 0,0 0 1 0 0,0-1-1 0 0,-1 0 0 0 0,1-1 0 0 0,-1 1 0 0 0,-1-1 0 0 0,1 0 0 0 0,-1 0 0 0 0,0 0 0 0 0,-1 0 0 0 0,5-15 0 0 0,3-11 16 0 0,11-69 1 0 0,-14 57-51 0 0,-4 20 151 0 0,-1-2 0 0 0,-1-44 1 0 0,-2 70-149 0 0,-13 104-269 0 0,13-85 300 0 0,-1 8 34 0 0,1 1-1 0 0,1 0 1 0 0,1 0-1 0 0,1-1 1 0 0,2 1-1 0 0,0-1 1 0 0,15 39-1 0 0,-17-58-48 0 0,0 0 0 0 0,0-1 1 0 0,1 0-1 0 0,0 1 0 0 0,0-1 0 0 0,1-1 0 0 0,0 1 0 0 0,0-1 0 0 0,0 0 0 0 0,0 0 0 0 0,1 0 0 0 0,0-1 0 0 0,7 5 1 0 0,-9-7-3 0 0,0 0 0 0 0,1 0 0 0 0,0 0 1 0 0,-1 0-1 0 0,1-1 0 0 0,0 0 0 0 0,0 0 1 0 0,0 0-1 0 0,0-1 0 0 0,0 1 0 0 0,0-1 1 0 0,0 0-1 0 0,0-1 0 0 0,0 1 0 0 0,0-1 1 0 0,0 0-1 0 0,-1 0 0 0 0,1-1 0 0 0,0 1 1 0 0,7-5-1 0 0,-6 3-36 0 0,0-1 0 0 0,0 0 0 0 0,-1-1 0 0 0,0 1 0 0 0,0-1 0 0 0,0 0 0 0 0,6-8 0 0 0,7-6-6128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19412 0 0,'0'0'332'0'0,"25"13"-282"0"0,73 41 74 0 0,-96-52-83 0 0,1-1 1 0 0,0 1-1 0 0,-1-1 1 0 0,1 1-1 0 0,-1 0 1 0 0,0 0-1 0 0,0 0 1 0 0,0 0-1 0 0,0 1 1 0 0,0-1 0 0 0,0 1-1 0 0,0-1 1 0 0,1 4-1 0 0,-3-4 19 0 0,1-1 0 0 0,-1 1-1 0 0,0 0 1 0 0,1-1 0 0 0,-1 1-1 0 0,0 0 1 0 0,0 0 0 0 0,0-1-1 0 0,-1 1 1 0 0,1 0 0 0 0,0 0-1 0 0,-1 2 1 0 0,-1 8 370 0 0,1-9-294 0 0,1 1 1 0 0,-1-1 0 0 0,1 1 0 0 0,-1-1-1 0 0,0 1 1 0 0,-1-1 0 0 0,1 0 0 0 0,-1 0 0 0 0,1 1-1 0 0,-1-1 1 0 0,0 0 0 0 0,0 0 0 0 0,0 0-1 0 0,-1-1 1 0 0,1 1 0 0 0,-4 3 0 0 0,-4 2 701 0 0,1 0 0 0 0,-1-1 1 0 0,-16 9-1 0 0,93-19 508 0 0,-20-10-1799 0 0,67-18-732 0 0,-41 3-9266 0 0,-59 21-1412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19828 0 0,'0'0'7375'0'0,"23"-20"-7536"0"0,67-60 91 0 0,-53 54-37 0 0,-22 27 26 0 0,-11 0 81 0 0,-3 0 15 0 0,0 0-1 0 0,0 0 1 0 0,0 0 0 0 0,0 0-1 0 0,0 0 1 0 0,0 1-1 0 0,0-1 1 0 0,-1 0-1 0 0,1 0 1 0 0,0 0-1 0 0,-1 1 1 0 0,1-1 0 0 0,-1 0-1 0 0,1 1 1 0 0,-1-1-1 0 0,0 0 1 0 0,1 1-1 0 0,-1-1 1 0 0,0 1-1 0 0,0 2 1 0 0,1 38 225 0 0,-1-30-187 0 0,9 105 401 0 0,38 193-1 0 0,-40-286-351 0 0,3 20 1840 0 0,-52-48-1337 0 0,37 2-754 0 0,-1-1 0 0 0,1 0 1 0 0,1 0-1 0 0,-1 0 1 0 0,0 0-1 0 0,1-1 0 0 0,-1 0 1 0 0,1 0-1 0 0,0 0 1 0 0,1-1-1 0 0,-5-5 0 0 0,-3-11-3235 0 0,2-6-3776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17780 0 0,'0'0'3385'0'0,"29"-18"-3393"0"0,90-53 24 0 0,-113 68-10 0 0,0-1 1 0 0,0 1 0 0 0,0 0 0 0 0,0 0 0 0 0,0 0 0 0 0,1 1 0 0 0,-1 0 0 0 0,10-2 0 0 0,2 0 53 0 0,32-8 599 0 0,-41 39 111 0 0,79 183-488 0 0,26 154 64 0 0,-69-188-43 0 0,101 428 714 0 0,-25 101 415 0 0,-107-624-1203 0 0,-3-16 397 0 0,7 127 0 0 0,-18-189-560 0 0,0-1 1 0 0,0 1-1 0 0,0-1 1 0 0,-1 0-1 0 0,1 1 0 0 0,-1-1 1 0 0,1 1-1 0 0,-1-1 1 0 0,0 0-1 0 0,0 0 1 0 0,0 1-1 0 0,-1-1 1 0 0,1 0-1 0 0,0 0 1 0 0,-1 0-1 0 0,1 0 1 0 0,-1 0-1 0 0,0-1 1 0 0,-2 3-1 0 0,-1-1 28 0 0,1 0-1 0 0,0-1 0 0 0,-1 1 1 0 0,1-1-1 0 0,-1 0 0 0 0,0 0 1 0 0,0-1-1 0 0,0 0 0 0 0,-5 1 1 0 0,-7 0-23 0 0,0 0 0 0 0,0-1 0 0 0,-1-2 1 0 0,-26-2-1 0 0,6-4-233 0 0,2 1-2162 0 0,15 4-8024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16396 0 0,'0'0'7929'0'0,"4"28"-7246"0"0,0-3-537 0 0,3 29 484 0 0,27 101 0 0 0,-19-110-393 0 0,43 149 603 0 0,-50-158-998 0 0,-1 0-1 0 0,-2 1 1 0 0,1 54 0 0 0,-6-90 102 0 0,0 0 1 0 0,0-1-1 0 0,0 1 1 0 0,0 0-1 0 0,0 0 0 0 0,0 0 1 0 0,0 0-1 0 0,0 0 1 0 0,0-1-1 0 0,0 1 1 0 0,-1 0-1 0 0,1 0 1 0 0,0 0-1 0 0,-1-1 1 0 0,1 1-1 0 0,-1 0 1 0 0,1 0-1 0 0,-1-1 0 0 0,1 1 1 0 0,-1 0-1 0 0,1-1 1 0 0,-1 1-1 0 0,1-1 1 0 0,-1 1-1 0 0,-1 0 1 0 0,-15 2-7926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17772 0 0,'0'0'11013'0'0,"29"-9"-10852"0"0,91-26-106 0 0,-97 28-154 0 0,0 2 1 0 0,1 1 0 0 0,0 1-1 0 0,-1 1 1 0 0,1 1-1 0 0,27 2 1 0 0,-2 0-1523 0 0,-27 0-2559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33 6929 0 0,'0'0'14011'0'0,"-22"-6"-13448"0"0,-71-16-75 0 0,89 21-439 0 0,0 0-1 0 0,0 0 0 0 0,1 0 0 0 0,-1 1 1 0 0,0 0-1 0 0,0 0 0 0 0,0 0 0 0 0,1 0 1 0 0,-1 1-1 0 0,0-1 0 0 0,0 1 0 0 0,1 0 1 0 0,-1 0-1 0 0,0 1 0 0 0,1-1 0 0 0,-1 1 1 0 0,1-1-1 0 0,0 1 0 0 0,-1 0 0 0 0,1 0 1 0 0,0 1-1 0 0,0-1 0 0 0,0 1 0 0 0,1-1 1 0 0,-4 5-1 0 0,-6 4 112 0 0,-7 6 57 0 0,2 0-1 0 0,0 1 0 0 0,1 1 0 0 0,0 1 0 0 0,-15 26 1 0 0,23-33-143 0 0,1 0 0 0 0,0 0 1 0 0,1 1-1 0 0,0 0 0 0 0,1 0 1 0 0,1 0-1 0 0,0 0 0 0 0,1 1 1 0 0,1-1-1 0 0,-1 17 0 0 0,3-28-78 0 0,0 0-1 0 0,0 0 0 0 0,0 0 0 0 0,1 0 0 0 0,-1 0 0 0 0,1-1 0 0 0,0 1 0 0 0,0 0 1 0 0,0 0-1 0 0,0-1 0 0 0,1 1 0 0 0,-1 0 0 0 0,1-1 0 0 0,-1 1 0 0 0,1-1 1 0 0,0 0-1 0 0,0 0 0 0 0,3 3 0 0 0,-1-2 4 0 0,1 1 0 0 0,0-1 0 0 0,0 0 0 0 0,0 0 0 0 0,1-1 0 0 0,-1 0 0 0 0,0 0 0 0 0,11 3 0 0 0,8-1 2 0 0,0-1-1 0 0,0 0 1 0 0,36-2 0 0 0,-52-1-11 0 0,78-3-74 0 0,59 3-156 0 0,-143-1 239 0 0,0 1-1 0 0,0 0 1 0 0,0 0-1 0 0,0 0 1 0 0,0 0-1 0 0,0 1 1 0 0,0-1-1 0 0,0 0 1 0 0,0 1-1 0 0,0-1 0 0 0,0 1 1 0 0,0 0-1 0 0,0 0 1 0 0,-1 0-1 0 0,1 0 1 0 0,0 0-1 0 0,-1 0 1 0 0,1 0-1 0 0,0 0 1 0 0,-1 1-1 0 0,1-1 1 0 0,-1 1-1 0 0,0-1 1 0 0,0 1-1 0 0,1-1 0 0 0,-1 1 1 0 0,0 0-1 0 0,0 0 1 0 0,0-1-1 0 0,-1 1 1 0 0,1 0-1 0 0,0 0 1 0 0,-1 0-1 0 0,1 0 1 0 0,-1 0-1 0 0,0 0 1 0 0,1 0-1 0 0,-1 0 0 0 0,0 0 1 0 0,0 0-1 0 0,-1 0 1 0 0,1 0-1 0 0,0 0 1 0 0,-1 0-1 0 0,1 0 1 0 0,-1 0-1 0 0,1 0 1 0 0,-2 2-1 0 0,-2 7 43 0 0,-1 0-1 0 0,-1 0 1 0 0,1 0-1 0 0,-2-1 0 0 0,1 1 1 0 0,-15 15-1 0 0,6-10-6 0 0,-1 1-1 0 0,0-2 0 0 0,-2 0 0 0 0,-26 17 0 0 0,35-25-95 0 0,-1-2 0 0 0,0 1 0 0 0,0-1 1 0 0,0 0-1 0 0,-1-1 0 0 0,0-1 0 0 0,0 1 0 0 0,0-2 0 0 0,0 1 0 0 0,-19 0 1 0 0,28-3-68 0 0,1 0 0 0 0,-1 0-1 0 0,1 0 1 0 0,-1 0 0 0 0,1 0 0 0 0,-1 0 0 0 0,1-1 0 0 0,-1 1 0 0 0,1-1 0 0 0,-1 1 0 0 0,1-1 0 0 0,0 0 0 0 0,-1 1 0 0 0,1-1 0 0 0,0 0 0 0 0,0 0 0 0 0,0 0 0 0 0,-1 0-1 0 0,1 0 1 0 0,0 0 0 0 0,0 0 0 0 0,0 0 0 0 0,0-1 0 0 0,0-1 0 0 0,-10-24-8346 0 0,7 12-2742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18620 0 0,'0'0'2490'0'0,"0"31"-1691"0"0,1 48 302 0 0,13 93-1 0 0,36 79 647 0 0,-4-27-1089 0 0,-42-197-609 0 0,-3-14-34 0 0,1 0-1 0 0,1 1 1 0 0,-1-1-1 0 0,2-1 1 0 0,0 1-1 0 0,8 18 1 0 0,-5-85 177 0 0,-5 29-191 0 0,0 0 0 0 0,2 0 0 0 0,1 0 0 0 0,1 1 0 0 0,0-1 0 0 0,2 1 0 0 0,1 1 0 0 0,1 0 0 0 0,20-33 0 0 0,-29 54-3 0 0,0 0-1 0 0,0 0 0 0 0,0 0 0 0 0,0 1 1 0 0,0-1-1 0 0,0 1 0 0 0,1-1 0 0 0,-1 1 1 0 0,1-1-1 0 0,-1 1 0 0 0,1 0 0 0 0,-1 0 1 0 0,1 0-1 0 0,0 0 0 0 0,0 0 0 0 0,-1 0 1 0 0,1 0-1 0 0,0 0 0 0 0,0 1 0 0 0,0-1 1 0 0,0 1-1 0 0,0-1 0 0 0,3 1 0 0 0,-3 1 16 0 0,0-1 0 0 0,-1 1 0 0 0,1 0 0 0 0,0 0 0 0 0,0 0 0 0 0,-1 0-1 0 0,1 1 1 0 0,-1-1 0 0 0,1 0 0 0 0,-1 1 0 0 0,0-1 0 0 0,1 1 0 0 0,-1-1 0 0 0,0 1 0 0 0,0 0-1 0 0,0-1 1 0 0,0 1 0 0 0,1 3 0 0 0,3 7 75 0 0,-1 1 0 0 0,0-1-1 0 0,-1 1 1 0 0,0-1 0 0 0,1 26 0 0 0,-4 22 119 0 0,-1-34-299 0 0,5 45 0 0 0,-4-71 54 0 0,0 0 0 0 0,0 0 0 0 0,-1 1 0 0 0,1-1 0 0 0,1 0 0 0 0,-1 0 0 0 0,0 1 0 0 0,0-1 0 0 0,0 0 0 0 0,0 0 0 0 0,0 1 0 0 0,0-1 0 0 0,0 0 0 0 0,0 0 0 0 0,0 0 0 0 0,0 1 0 0 0,0-1 0 0 0,1 0 0 0 0,-1 0 0 0 0,0 0 0 0 0,0 1 0 0 0,0-1 0 0 0,0 0 0 0 0,1 0 0 0 0,-1 0 0 0 0,0 0 0 0 0,0 1 0 0 0,0-1 0 0 0,1 0 0 0 0,-1 0 0 0 0,0 0 0 0 0,0 0 0 0 0,1 0 0 0 0,-1 0 0 0 0,0 0 0 0 0,0 0 0 0 0,0 0 0 0 0,1 0 0 0 0,-1 0 0 0 0,1 0 0 0 0,9-7-1377 0 0,6-14-839 0 0,20-55-10626 0 0,-13 25 5975 0 0,-5 18 6202 0 0,-3 10 633 0 0,24-45 1115 0 0,-39 67-552 0 0,1 0 0 0 0,-1 0 1 0 0,1 0-1 0 0,-1 0 0 0 0,0 0 1 0 0,1 0-1 0 0,-1 0 0 0 0,0 0 1 0 0,0 0-1 0 0,1 0 0 0 0,-1 0 0 0 0,0 0 1 0 0,0 0-1 0 0,0 0 0 0 0,0 0 1 0 0,0 0-1 0 0,-1 0 0 0 0,1 0 1 0 0,0 0-1 0 0,0 0 0 0 0,-1 0 1 0 0,1 0-1 0 0,-1 0 0 0 0,1 0 1 0 0,-1 0-1 0 0,0 0-189 0 0,0 0 1 0 0,0 1-1 0 0,0-1 0 0 0,0 1 0 0 0,0-1 1 0 0,0 1-1 0 0,-1-1 0 0 0,1 1 0 0 0,0 0 1 0 0,0-1-1 0 0,0 1 0 0 0,0 0 0 0 0,-1 0 1 0 0,1 0-1 0 0,0 0 0 0 0,0 0 0 0 0,-3 0 1 0 0,0 1-82 0 0,-1 0 0 0 0,1 0 1 0 0,-1 0-1 0 0,1 0 1 0 0,-1 1-1 0 0,1 0 0 0 0,0 0 1 0 0,0 0-1 0 0,0 0 1 0 0,-5 4-1 0 0,-4 8 25 0 0,2 0 1 0 0,0 1-1 0 0,1 1 0 0 0,1-1 1 0 0,0 1-1 0 0,1 1 1 0 0,1 0-1 0 0,0 0 0 0 0,1 0 1 0 0,1 1-1 0 0,1 0 0 0 0,-3 20 1 0 0,7-37-252 0 0,0 0 1 0 0,0-1 0 0 0,0 1-1 0 0,-1 0 1 0 0,1 0 0 0 0,0 0-1 0 0,0 0 1 0 0,0 0 0 0 0,1 0 0 0 0,-1 0-1 0 0,0 0 1 0 0,0 0 0 0 0,0-1-1 0 0,1 1 1 0 0,-1 0 0 0 0,0 0-1 0 0,1 0 1 0 0,-1 0 0 0 0,1-1-1 0 0,-1 1 1 0 0,1 0 0 0 0,-1 0-1 0 0,1-1 1 0 0,0 1 0 0 0,-1 0-1 0 0,1-1 1 0 0,0 1 0 0 0,-1-1-1 0 0,1 1 1 0 0,0-1 0 0 0,0 1-1 0 0,0-1 1 0 0,-1 1 0 0 0,1-1 0 0 0,0 0-1 0 0,0 1 1 0 0,0-1 0 0 0,0 0-1 0 0,0 0 1 0 0,0 0 0 0 0,0 0-1 0 0,0 0 1 0 0,-1 0 0 0 0,1 0-1 0 0,0 0 1 0 0,0 0 0 0 0,0 0-1 0 0,1-1 1 0 0,2 1 20 0 0,-1-1-1 0 0,1 0 0 0 0,-1 0 1 0 0,1 0-1 0 0,-1 0 1 0 0,0 0-1 0 0,1-1 1 0 0,-1 1-1 0 0,0-1 1 0 0,0 0-1 0 0,0 0 1 0 0,3-3-1 0 0,6-11 32 0 0,-1 0-1 0 0,0-1 1 0 0,-1 0-1 0 0,-1-1 1 0 0,-1 0-1 0 0,0 0 1 0 0,-1-1-1 0 0,-1 0 1 0 0,-1 0-1 0 0,3-27 1 0 0,-8 48 111 0 0,-1 19 282 0 0,1 0 1 0 0,0 0-1 0 0,7 38 1 0 0,-6-53-627 0 0,0 0 1 0 0,1 0 0 0 0,0 1-1 0 0,0-1 1 0 0,1 0-1 0 0,-1-1 1 0 0,1 1-1 0 0,1 0 1 0 0,5 8-1 0 0,-7-12-85 0 0,0 0-1 0 0,0 0 1 0 0,1 0-1 0 0,-1 0 0 0 0,0-1 1 0 0,1 1-1 0 0,-1-1 0 0 0,1 1 1 0 0,0-1-1 0 0,-1 0 1 0 0,1 0-1 0 0,0 0 0 0 0,0 0 1 0 0,-1-1-1 0 0,1 1 1 0 0,0-1-1 0 0,0 1 0 0 0,0-1 1 0 0,0 0-1 0 0,0 0 0 0 0,0-1 1 0 0,5 0-1 0 0,1-3-5978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15699 0 0,'0'0'8227'0'0,"4"32"-7429"0"0,38 237 996 0 0,-26-191-1303 0 0,0 11-415 0 0,5-1 1 0 0,3-1-1 0 0,44 104 0 0 0,-67-188 59 0 0,12 21-2168 0 0,-7-40-10219 0 0</inkml:trace>
  <inkml:trace contextRef="#ctx0" brushRef="#br0" timeOffset="1">0 150 13443 0 0,'0'0'9367'0'0,"18"1"-8996"0"0,54 5-42 0 0,-70-5-312 0 0,-1-1 0 0 0,0 1 0 0 0,0-1 1 0 0,1 1-1 0 0,-1 0 0 0 0,0-1 0 0 0,0 1 0 0 0,0 0 0 0 0,1 0 0 0 0,-1 0 0 0 0,0 0 0 0 0,0 0 0 0 0,-1 0 0 0 0,1 0 0 0 0,0 0 0 0 0,0 0 0 0 0,0 1 0 0 0,-1-1 0 0 0,1 0 0 0 0,-1 1 0 0 0,1-1 0 0 0,-1 0 0 0 0,1 1 0 0 0,-1-1 1 0 0,0 0-1 0 0,1 3 0 0 0,-2 40 352 0 0,0-31-246 0 0,0 0-36 0 0,0-1 1 0 0,0 1 0 0 0,-1-1 0 0 0,-4 14-1 0 0,6-23-192 0 0,-1 1 0 0 0,0-1-1 0 0,0 1 1 0 0,-1-1 0 0 0,1 0-1 0 0,-1 1 1 0 0,1-1-1 0 0,-1 0 1 0 0,0 0 0 0 0,0 0-1 0 0,0-1 1 0 0,-1 1 0 0 0,1 0-1 0 0,-1-1 1 0 0,0 1 0 0 0,1-1-1 0 0,-1 0 1 0 0,0 0 0 0 0,-4 2-1 0 0,7-4-90 0 0,0 0 1 0 0,0 0-1 0 0,0 0 0 0 0,-1 0 1 0 0,1 0-1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81 13491 0 0,'0'0'9587'0'0,"27"8"-9411"0"0,84 23-92 0 0,-108-30-84 0 0,0-1-1 0 0,0 1 0 0 0,0 0 1 0 0,1-1-1 0 0,-1 0 0 0 0,0 1 1 0 0,0-1-1 0 0,1-1 0 0 0,-1 1 1 0 0,0 0-1 0 0,0-1 1 0 0,0 0-1 0 0,1 1 0 0 0,-1-1 1 0 0,0 0-1 0 0,0-1 0 0 0,0 1 1 0 0,0-1-1 0 0,-1 1 0 0 0,1-1 1 0 0,0 0-1 0 0,-1 0 0 0 0,1 0 1 0 0,3-4-1 0 0,5-4-43 0 0,-7 8 26 0 0,-1-1 1 0 0,0 1-1 0 0,0-1 0 0 0,0 0 0 0 0,0 0 0 0 0,0 0 0 0 0,0 0 0 0 0,-1-1 1 0 0,0 1-1 0 0,0-1 0 0 0,0 1 0 0 0,0-1 0 0 0,2-5 0 0 0,-4 8 27 0 0,0 0 1 0 0,0 0-1 0 0,1 0 0 0 0,-1 0 0 0 0,0 0 0 0 0,0 0 0 0 0,0 0 1 0 0,-1 0-1 0 0,1 0 0 0 0,0 0 0 0 0,0 0 0 0 0,0 0 1 0 0,-1 0-1 0 0,1 0 0 0 0,-1 0 0 0 0,1 0 0 0 0,-1 0 0 0 0,1 0 1 0 0,-1 0-1 0 0,0-1 0 0 0,-1 0 25 0 0,0 1 0 0 0,0-1 0 0 0,0 1 0 0 0,1 0 0 0 0,-1 0 0 0 0,-1 0 0 0 0,1 0 0 0 0,0 0 0 0 0,0 0-1 0 0,0 0 1 0 0,0 1 0 0 0,-5-2 0 0 0,-3 1 56 0 0,-1 0 1 0 0,1 0-1 0 0,0 1 0 0 0,0 1 0 0 0,-1 0 0 0 0,1 0 0 0 0,0 1 0 0 0,0 0 0 0 0,0 0 0 0 0,0 1 0 0 0,1 1 0 0 0,-1 0 1 0 0,1 0-1 0 0,0 1 0 0 0,0 0 0 0 0,0 0 0 0 0,-13 11 0 0 0,15-10 41 0 0,-1 1 0 0 0,1-1 0 0 0,0 1 0 0 0,1 1 0 0 0,-1-1 0 0 0,1 1 0 0 0,1 0 0 0 0,0 1 0 0 0,0-1 1 0 0,0 1-1 0 0,1 0 0 0 0,1 0 0 0 0,0 1 0 0 0,0-1 0 0 0,0 1 0 0 0,1-1 0 0 0,1 1 0 0 0,-1 14 0 0 0,1-17-74 0 0,2 1 0 0 0,-1-1 0 0 0,1 1 1 0 0,0-1-1 0 0,0 1 0 0 0,1-1 0 0 0,0 0 0 0 0,1 0 0 0 0,-1 1 0 0 0,1-2 1 0 0,1 1-1 0 0,-1 0 0 0 0,1-1 0 0 0,0 1 0 0 0,1-1 0 0 0,0 0 1 0 0,-1-1-1 0 0,2 1 0 0 0,-1-1 0 0 0,1 0 0 0 0,0 0 0 0 0,0-1 0 0 0,0 0 1 0 0,0 0-1 0 0,1 0 0 0 0,0-1 0 0 0,10 4 0 0 0,-5-3-67 0 0,1 0 0 0 0,-1-1 0 0 0,0-1 0 0 0,1 0 0 0 0,0-1 0 0 0,-1 0 0 0 0,1-1 0 0 0,0 0 0 0 0,25-5 0 0 0,-20 2-696 0 0,-1-1-1 0 0,1-2 1 0 0,26-10-1 0 0,-25 8-3459 0 0,-6 4-7554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13115 0 0,'0'0'8631'0'0,"22"-20"-8494"0"0,68-60 22 0 0,-66 67 48 0 0,-11 19-15 0 0,-5 20 176 0 0,-8-23-284 0 0,2 7 16 0 0,0 0 0 0 0,0 0-1 0 0,-1 1 1 0 0,-1-1 0 0 0,0 1 0 0 0,0-1 0 0 0,-1 1 0 0 0,0-1 0 0 0,-5 18 0 0 0,-3 0 200 0 0,-1 0 1 0 0,-15 29 0 0 0,23-52-236 0 0,2-5-58 0 0,0 0 1 0 0,0 0-1 0 0,0 1 1 0 0,0-1 0 0 0,0 0-1 0 0,0 0 1 0 0,0 1 0 0 0,0-1-1 0 0,0 0 1 0 0,0 0-1 0 0,-1 1 1 0 0,1-1 0 0 0,0 0-1 0 0,0 0 1 0 0,0 0-1 0 0,0 1 1 0 0,0-1 0 0 0,0 0-1 0 0,-1 0 1 0 0,1 0-1 0 0,0 1 1 0 0,0-1 0 0 0,0 0-1 0 0,0 0 1 0 0,-1 0-1 0 0,1 0 1 0 0,0 1 0 0 0,0-1-1 0 0,0 0 1 0 0,-1 0-1 0 0,1 0 1 0 0,0 0 0 0 0,0 0-1 0 0,-1 0 1 0 0,1 0 0 0 0,0 0-1 0 0,0 0 1 0 0,-1 0-1 0 0,1 0 1 0 0,0 0 0 0 0,0 0-1 0 0,-1 0 1 0 0,1 0-1 0 0,0 0 1 0 0,0 0 0 0 0,-1 0-1 0 0,7-14-148 0 0,0 8 143 0 0,2 0 1 0 0,-1 1 0 0 0,1 0-1 0 0,0 0 1 0 0,0 1 0 0 0,0 0 0 0 0,0 1-1 0 0,1-1 1 0 0,0 1 0 0 0,-1 1-1 0 0,1 0 1 0 0,0 0 0 0 0,0 1-1 0 0,0 0 1 0 0,0 0 0 0 0,17 2-1 0 0,-20-1 26 0 0,0 1 0 0 0,0 0 0 0 0,0 0 0 0 0,1 0 0 0 0,-1 1 0 0 0,-1 0 0 0 0,1 0 0 0 0,0 1 0 0 0,0-1 0 0 0,-1 1 0 0 0,8 5-1 0 0,-10-5 29 0 0,0 0 0 0 0,0-1 0 0 0,0 1-1 0 0,-1 0 1 0 0,1 1 0 0 0,-1-1-1 0 0,0 0 1 0 0,0 1 0 0 0,0-1-1 0 0,0 1 1 0 0,0 0 0 0 0,-1-1-1 0 0,0 1 1 0 0,1 0 0 0 0,-1 0 0 0 0,-1 0-1 0 0,1 0 1 0 0,0 7 0 0 0,-1 2 108 0 0,0-1 0 0 0,-1 1 0 0 0,-1 0 1 0 0,0 0-1 0 0,0-1 0 0 0,-1 1 1 0 0,-1-1-1 0 0,0 0 0 0 0,-1 0 0 0 0,0 0 1 0 0,-9 14-1 0 0,3-8-122 0 0,-1-2 0 0 0,0 1 0 0 0,-1-2-1 0 0,-1 0 1 0 0,0 0 0 0 0,-25 18 0 0 0,21-24-373 0 0,8-16-1207 0 0,6-26-9255 0 0,4 32 10332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54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697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477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746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912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79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77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275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659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06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878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7265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276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0850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968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239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373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856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170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924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225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41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280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28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553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96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684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7626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300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24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22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371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7798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568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1355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916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5509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817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95302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89002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00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6427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39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9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5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5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38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0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8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54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0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96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22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30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50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3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0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7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40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6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49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0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8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5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7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8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7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71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2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29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86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13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81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7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6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4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2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49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3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51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65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74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90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328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876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15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96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41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94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10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57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96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28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9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74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92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78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84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8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184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79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03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68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8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446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4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682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798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886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398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4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79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544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632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556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560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065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76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073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86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1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 sz="1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 sz="1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0DC3EF-161A-42B1-A408-FCAC1FC01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8C6AA-6941-47A4-8F08-CB32A2B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sv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4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50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80.xml"/><Relationship Id="rId324" Type="http://schemas.openxmlformats.org/officeDocument/2006/relationships/image" Target="../media/image353.png"/><Relationship Id="rId170" Type="http://schemas.openxmlformats.org/officeDocument/2006/relationships/image" Target="../media/image276.png"/><Relationship Id="rId226" Type="http://schemas.openxmlformats.org/officeDocument/2006/relationships/image" Target="../media/image304.png"/><Relationship Id="rId268" Type="http://schemas.openxmlformats.org/officeDocument/2006/relationships/image" Target="../media/image325.png"/><Relationship Id="rId32" Type="http://schemas.openxmlformats.org/officeDocument/2006/relationships/image" Target="../media/image2080.png"/><Relationship Id="rId74" Type="http://schemas.openxmlformats.org/officeDocument/2006/relationships/image" Target="../media/image229.png"/><Relationship Id="rId128" Type="http://schemas.openxmlformats.org/officeDocument/2006/relationships/image" Target="../media/image255.png"/><Relationship Id="rId5" Type="http://schemas.openxmlformats.org/officeDocument/2006/relationships/customXml" Target="../ink/ink2.xml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customXml" Target="../ink/ink140.xml"/><Relationship Id="rId43" Type="http://schemas.openxmlformats.org/officeDocument/2006/relationships/customXml" Target="../ink/ink21.xml"/><Relationship Id="rId139" Type="http://schemas.openxmlformats.org/officeDocument/2006/relationships/customXml" Target="../ink/ink70.xml"/><Relationship Id="rId290" Type="http://schemas.openxmlformats.org/officeDocument/2006/relationships/image" Target="../media/image336.png"/><Relationship Id="rId304" Type="http://schemas.openxmlformats.org/officeDocument/2006/relationships/image" Target="../media/image343.png"/><Relationship Id="rId85" Type="http://schemas.openxmlformats.org/officeDocument/2006/relationships/customXml" Target="../ink/ink42.xml"/><Relationship Id="rId150" Type="http://schemas.openxmlformats.org/officeDocument/2006/relationships/image" Target="../media/image266.png"/><Relationship Id="rId192" Type="http://schemas.openxmlformats.org/officeDocument/2006/relationships/image" Target="../media/image287.png"/><Relationship Id="rId206" Type="http://schemas.openxmlformats.org/officeDocument/2006/relationships/image" Target="../media/image294.png"/><Relationship Id="rId248" Type="http://schemas.openxmlformats.org/officeDocument/2006/relationships/image" Target="../media/image315.png"/><Relationship Id="rId12" Type="http://schemas.openxmlformats.org/officeDocument/2006/relationships/image" Target="../media/image1980.png"/><Relationship Id="rId108" Type="http://schemas.openxmlformats.org/officeDocument/2006/relationships/image" Target="../media/image245.png"/><Relationship Id="rId315" Type="http://schemas.openxmlformats.org/officeDocument/2006/relationships/customXml" Target="../ink/ink158.xml"/><Relationship Id="rId54" Type="http://schemas.openxmlformats.org/officeDocument/2006/relationships/image" Target="../media/image219.png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259" Type="http://schemas.openxmlformats.org/officeDocument/2006/relationships/customXml" Target="../ink/ink130.xml"/><Relationship Id="rId23" Type="http://schemas.openxmlformats.org/officeDocument/2006/relationships/customXml" Target="../ink/ink11.xml"/><Relationship Id="rId119" Type="http://schemas.openxmlformats.org/officeDocument/2006/relationships/customXml" Target="../ink/ink60.xml"/><Relationship Id="rId270" Type="http://schemas.openxmlformats.org/officeDocument/2006/relationships/image" Target="../media/image326.png"/><Relationship Id="rId326" Type="http://schemas.openxmlformats.org/officeDocument/2006/relationships/image" Target="../media/image354.png"/><Relationship Id="rId65" Type="http://schemas.openxmlformats.org/officeDocument/2006/relationships/customXml" Target="../ink/ink32.xml"/><Relationship Id="rId130" Type="http://schemas.openxmlformats.org/officeDocument/2006/relationships/image" Target="../media/image256.png"/><Relationship Id="rId172" Type="http://schemas.openxmlformats.org/officeDocument/2006/relationships/image" Target="../media/image277.png"/><Relationship Id="rId228" Type="http://schemas.openxmlformats.org/officeDocument/2006/relationships/image" Target="../media/image305.png"/><Relationship Id="rId281" Type="http://schemas.openxmlformats.org/officeDocument/2006/relationships/customXml" Target="../ink/ink141.xml"/><Relationship Id="rId34" Type="http://schemas.openxmlformats.org/officeDocument/2006/relationships/image" Target="../media/image2090.png"/><Relationship Id="rId76" Type="http://schemas.openxmlformats.org/officeDocument/2006/relationships/image" Target="../media/image230.png"/><Relationship Id="rId141" Type="http://schemas.openxmlformats.org/officeDocument/2006/relationships/customXml" Target="../ink/ink71.xml"/><Relationship Id="rId7" Type="http://schemas.openxmlformats.org/officeDocument/2006/relationships/customXml" Target="../ink/ink3.xml"/><Relationship Id="rId162" Type="http://schemas.openxmlformats.org/officeDocument/2006/relationships/image" Target="../media/image272.png"/><Relationship Id="rId183" Type="http://schemas.openxmlformats.org/officeDocument/2006/relationships/customXml" Target="../ink/ink92.xml"/><Relationship Id="rId218" Type="http://schemas.openxmlformats.org/officeDocument/2006/relationships/image" Target="../media/image300.png"/><Relationship Id="rId239" Type="http://schemas.openxmlformats.org/officeDocument/2006/relationships/customXml" Target="../ink/ink120.xml"/><Relationship Id="rId250" Type="http://schemas.openxmlformats.org/officeDocument/2006/relationships/image" Target="../media/image316.png"/><Relationship Id="rId271" Type="http://schemas.openxmlformats.org/officeDocument/2006/relationships/customXml" Target="../ink/ink136.xml"/><Relationship Id="rId292" Type="http://schemas.openxmlformats.org/officeDocument/2006/relationships/image" Target="../media/image337.png"/><Relationship Id="rId306" Type="http://schemas.openxmlformats.org/officeDocument/2006/relationships/image" Target="../media/image344.png"/><Relationship Id="rId24" Type="http://schemas.openxmlformats.org/officeDocument/2006/relationships/image" Target="../media/image2040.png"/><Relationship Id="rId45" Type="http://schemas.openxmlformats.org/officeDocument/2006/relationships/customXml" Target="../ink/ink22.xml"/><Relationship Id="rId66" Type="http://schemas.openxmlformats.org/officeDocument/2006/relationships/image" Target="../media/image225.png"/><Relationship Id="rId87" Type="http://schemas.openxmlformats.org/officeDocument/2006/relationships/customXml" Target="../ink/ink43.xml"/><Relationship Id="rId110" Type="http://schemas.openxmlformats.org/officeDocument/2006/relationships/image" Target="../media/image246.png"/><Relationship Id="rId131" Type="http://schemas.openxmlformats.org/officeDocument/2006/relationships/customXml" Target="../ink/ink66.xml"/><Relationship Id="rId152" Type="http://schemas.openxmlformats.org/officeDocument/2006/relationships/image" Target="../media/image267.png"/><Relationship Id="rId173" Type="http://schemas.openxmlformats.org/officeDocument/2006/relationships/customXml" Target="../ink/ink87.xml"/><Relationship Id="rId194" Type="http://schemas.openxmlformats.org/officeDocument/2006/relationships/image" Target="../media/image288.png"/><Relationship Id="rId208" Type="http://schemas.openxmlformats.org/officeDocument/2006/relationships/image" Target="../media/image295.png"/><Relationship Id="rId229" Type="http://schemas.openxmlformats.org/officeDocument/2006/relationships/customXml" Target="../ink/ink115.xml"/><Relationship Id="rId240" Type="http://schemas.openxmlformats.org/officeDocument/2006/relationships/image" Target="../media/image311.png"/><Relationship Id="rId261" Type="http://schemas.openxmlformats.org/officeDocument/2006/relationships/customXml" Target="../ink/ink131.xml"/><Relationship Id="rId14" Type="http://schemas.openxmlformats.org/officeDocument/2006/relationships/image" Target="../media/image1990.png"/><Relationship Id="rId35" Type="http://schemas.openxmlformats.org/officeDocument/2006/relationships/customXml" Target="../ink/ink17.xml"/><Relationship Id="rId56" Type="http://schemas.openxmlformats.org/officeDocument/2006/relationships/image" Target="../media/image220.png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282" Type="http://schemas.openxmlformats.org/officeDocument/2006/relationships/image" Target="../media/image332.png"/><Relationship Id="rId317" Type="http://schemas.openxmlformats.org/officeDocument/2006/relationships/customXml" Target="../ink/ink159.xml"/><Relationship Id="rId8" Type="http://schemas.openxmlformats.org/officeDocument/2006/relationships/image" Target="../media/image1960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262.png"/><Relationship Id="rId163" Type="http://schemas.openxmlformats.org/officeDocument/2006/relationships/customXml" Target="../ink/ink82.xml"/><Relationship Id="rId184" Type="http://schemas.openxmlformats.org/officeDocument/2006/relationships/image" Target="../media/image283.png"/><Relationship Id="rId219" Type="http://schemas.openxmlformats.org/officeDocument/2006/relationships/customXml" Target="../ink/ink110.xml"/><Relationship Id="rId230" Type="http://schemas.openxmlformats.org/officeDocument/2006/relationships/image" Target="../media/image306.png"/><Relationship Id="rId251" Type="http://schemas.openxmlformats.org/officeDocument/2006/relationships/customXml" Target="../ink/ink126.xml"/><Relationship Id="rId25" Type="http://schemas.openxmlformats.org/officeDocument/2006/relationships/customXml" Target="../ink/ink12.xml"/><Relationship Id="rId46" Type="http://schemas.openxmlformats.org/officeDocument/2006/relationships/image" Target="../media/image215.png"/><Relationship Id="rId67" Type="http://schemas.openxmlformats.org/officeDocument/2006/relationships/customXml" Target="../ink/ink33.xml"/><Relationship Id="rId272" Type="http://schemas.openxmlformats.org/officeDocument/2006/relationships/image" Target="../media/image327.png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257.png"/><Relationship Id="rId153" Type="http://schemas.openxmlformats.org/officeDocument/2006/relationships/customXml" Target="../ink/ink77.xml"/><Relationship Id="rId174" Type="http://schemas.openxmlformats.org/officeDocument/2006/relationships/image" Target="../media/image2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301.png"/><Relationship Id="rId241" Type="http://schemas.openxmlformats.org/officeDocument/2006/relationships/customXml" Target="../ink/ink121.xml"/><Relationship Id="rId15" Type="http://schemas.openxmlformats.org/officeDocument/2006/relationships/customXml" Target="../ink/ink7.xml"/><Relationship Id="rId36" Type="http://schemas.openxmlformats.org/officeDocument/2006/relationships/image" Target="../media/image2100.png"/><Relationship Id="rId57" Type="http://schemas.openxmlformats.org/officeDocument/2006/relationships/customXml" Target="../ink/ink28.xml"/><Relationship Id="rId262" Type="http://schemas.openxmlformats.org/officeDocument/2006/relationships/image" Target="../media/image322.png"/><Relationship Id="rId283" Type="http://schemas.openxmlformats.org/officeDocument/2006/relationships/customXml" Target="../ink/ink142.xml"/><Relationship Id="rId318" Type="http://schemas.openxmlformats.org/officeDocument/2006/relationships/image" Target="../media/image350.png"/><Relationship Id="rId78" Type="http://schemas.openxmlformats.org/officeDocument/2006/relationships/image" Target="../media/image231.png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image" Target="../media/image252.png"/><Relationship Id="rId143" Type="http://schemas.openxmlformats.org/officeDocument/2006/relationships/customXml" Target="../ink/ink72.xml"/><Relationship Id="rId164" Type="http://schemas.openxmlformats.org/officeDocument/2006/relationships/image" Target="../media/image273.png"/><Relationship Id="rId185" Type="http://schemas.openxmlformats.org/officeDocument/2006/relationships/customXml" Target="../ink/ink93.xml"/><Relationship Id="rId9" Type="http://schemas.openxmlformats.org/officeDocument/2006/relationships/customXml" Target="../ink/ink4.xml"/><Relationship Id="rId210" Type="http://schemas.openxmlformats.org/officeDocument/2006/relationships/image" Target="../media/image296.png"/><Relationship Id="rId26" Type="http://schemas.openxmlformats.org/officeDocument/2006/relationships/image" Target="../media/image2050.png"/><Relationship Id="rId231" Type="http://schemas.openxmlformats.org/officeDocument/2006/relationships/customXml" Target="../ink/ink116.xml"/><Relationship Id="rId252" Type="http://schemas.openxmlformats.org/officeDocument/2006/relationships/image" Target="../media/image317.png"/><Relationship Id="rId273" Type="http://schemas.openxmlformats.org/officeDocument/2006/relationships/customXml" Target="../ink/ink137.xml"/><Relationship Id="rId294" Type="http://schemas.openxmlformats.org/officeDocument/2006/relationships/image" Target="../media/image338.png"/><Relationship Id="rId308" Type="http://schemas.openxmlformats.org/officeDocument/2006/relationships/image" Target="../media/image345.png"/><Relationship Id="rId47" Type="http://schemas.openxmlformats.org/officeDocument/2006/relationships/customXml" Target="../ink/ink23.xml"/><Relationship Id="rId68" Type="http://schemas.openxmlformats.org/officeDocument/2006/relationships/image" Target="../media/image226.png"/><Relationship Id="rId89" Type="http://schemas.openxmlformats.org/officeDocument/2006/relationships/image" Target="../media/image236.png"/><Relationship Id="rId112" Type="http://schemas.openxmlformats.org/officeDocument/2006/relationships/image" Target="../media/image247.png"/><Relationship Id="rId133" Type="http://schemas.openxmlformats.org/officeDocument/2006/relationships/customXml" Target="../ink/ink67.xml"/><Relationship Id="rId154" Type="http://schemas.openxmlformats.org/officeDocument/2006/relationships/image" Target="../media/image268.png"/><Relationship Id="rId175" Type="http://schemas.openxmlformats.org/officeDocument/2006/relationships/customXml" Target="../ink/ink88.xml"/><Relationship Id="rId196" Type="http://schemas.openxmlformats.org/officeDocument/2006/relationships/image" Target="../media/image289.png"/><Relationship Id="rId200" Type="http://schemas.openxmlformats.org/officeDocument/2006/relationships/image" Target="../media/image291.png"/><Relationship Id="rId16" Type="http://schemas.openxmlformats.org/officeDocument/2006/relationships/image" Target="../media/image2000.png"/><Relationship Id="rId221" Type="http://schemas.openxmlformats.org/officeDocument/2006/relationships/customXml" Target="../ink/ink111.xml"/><Relationship Id="rId242" Type="http://schemas.openxmlformats.org/officeDocument/2006/relationships/image" Target="../media/image312.png"/><Relationship Id="rId263" Type="http://schemas.openxmlformats.org/officeDocument/2006/relationships/customXml" Target="../ink/ink132.xml"/><Relationship Id="rId284" Type="http://schemas.openxmlformats.org/officeDocument/2006/relationships/image" Target="../media/image333.png"/><Relationship Id="rId319" Type="http://schemas.openxmlformats.org/officeDocument/2006/relationships/customXml" Target="../ink/ink160.xml"/><Relationship Id="rId37" Type="http://schemas.openxmlformats.org/officeDocument/2006/relationships/customXml" Target="../ink/ink18.xml"/><Relationship Id="rId58" Type="http://schemas.openxmlformats.org/officeDocument/2006/relationships/image" Target="../media/image221.png"/><Relationship Id="rId79" Type="http://schemas.openxmlformats.org/officeDocument/2006/relationships/customXml" Target="../ink/ink39.xml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44" Type="http://schemas.openxmlformats.org/officeDocument/2006/relationships/image" Target="../media/image263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284.png"/><Relationship Id="rId211" Type="http://schemas.openxmlformats.org/officeDocument/2006/relationships/customXml" Target="../ink/ink106.xml"/><Relationship Id="rId232" Type="http://schemas.openxmlformats.org/officeDocument/2006/relationships/image" Target="../media/image307.png"/><Relationship Id="rId253" Type="http://schemas.openxmlformats.org/officeDocument/2006/relationships/customXml" Target="../ink/ink127.xml"/><Relationship Id="rId274" Type="http://schemas.openxmlformats.org/officeDocument/2006/relationships/image" Target="../media/image328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customXml" Target="../ink/ink13.xml"/><Relationship Id="rId48" Type="http://schemas.openxmlformats.org/officeDocument/2006/relationships/image" Target="../media/image216.png"/><Relationship Id="rId69" Type="http://schemas.openxmlformats.org/officeDocument/2006/relationships/customXml" Target="../ink/ink34.xml"/><Relationship Id="rId113" Type="http://schemas.openxmlformats.org/officeDocument/2006/relationships/customXml" Target="../ink/ink57.xml"/><Relationship Id="rId134" Type="http://schemas.openxmlformats.org/officeDocument/2006/relationships/image" Target="../media/image258.png"/><Relationship Id="rId320" Type="http://schemas.openxmlformats.org/officeDocument/2006/relationships/image" Target="../media/image351.png"/><Relationship Id="rId80" Type="http://schemas.openxmlformats.org/officeDocument/2006/relationships/image" Target="../media/image232.png"/><Relationship Id="rId155" Type="http://schemas.openxmlformats.org/officeDocument/2006/relationships/customXml" Target="../ink/ink78.xml"/><Relationship Id="rId176" Type="http://schemas.openxmlformats.org/officeDocument/2006/relationships/image" Target="../media/image279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302.png"/><Relationship Id="rId243" Type="http://schemas.openxmlformats.org/officeDocument/2006/relationships/customXml" Target="../ink/ink122.xml"/><Relationship Id="rId264" Type="http://schemas.openxmlformats.org/officeDocument/2006/relationships/image" Target="../media/image323.png"/><Relationship Id="rId285" Type="http://schemas.openxmlformats.org/officeDocument/2006/relationships/customXml" Target="../ink/ink143.xml"/><Relationship Id="rId17" Type="http://schemas.openxmlformats.org/officeDocument/2006/relationships/customXml" Target="../ink/ink8.xml"/><Relationship Id="rId38" Type="http://schemas.openxmlformats.org/officeDocument/2006/relationships/image" Target="../media/image2110.png"/><Relationship Id="rId59" Type="http://schemas.openxmlformats.org/officeDocument/2006/relationships/customXml" Target="../ink/ink29.xml"/><Relationship Id="rId103" Type="http://schemas.openxmlformats.org/officeDocument/2006/relationships/image" Target="../media/image243.png"/><Relationship Id="rId124" Type="http://schemas.openxmlformats.org/officeDocument/2006/relationships/image" Target="../media/image253.png"/><Relationship Id="rId310" Type="http://schemas.openxmlformats.org/officeDocument/2006/relationships/image" Target="../media/image346.png"/><Relationship Id="rId70" Type="http://schemas.openxmlformats.org/officeDocument/2006/relationships/image" Target="../media/image227.png"/><Relationship Id="rId91" Type="http://schemas.openxmlformats.org/officeDocument/2006/relationships/image" Target="../media/image237.png"/><Relationship Id="rId145" Type="http://schemas.openxmlformats.org/officeDocument/2006/relationships/customXml" Target="../ink/ink73.xml"/><Relationship Id="rId166" Type="http://schemas.openxmlformats.org/officeDocument/2006/relationships/image" Target="../media/image274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.png"/><Relationship Id="rId233" Type="http://schemas.openxmlformats.org/officeDocument/2006/relationships/customXml" Target="../ink/ink117.xml"/><Relationship Id="rId254" Type="http://schemas.openxmlformats.org/officeDocument/2006/relationships/image" Target="../media/image318.png"/><Relationship Id="rId28" Type="http://schemas.openxmlformats.org/officeDocument/2006/relationships/image" Target="../media/image2060.png"/><Relationship Id="rId49" Type="http://schemas.openxmlformats.org/officeDocument/2006/relationships/customXml" Target="../ink/ink24.xml"/><Relationship Id="rId114" Type="http://schemas.openxmlformats.org/officeDocument/2006/relationships/image" Target="../media/image248.png"/><Relationship Id="rId275" Type="http://schemas.openxmlformats.org/officeDocument/2006/relationships/customXml" Target="../ink/ink138.xml"/><Relationship Id="rId296" Type="http://schemas.openxmlformats.org/officeDocument/2006/relationships/image" Target="../media/image339.png"/><Relationship Id="rId300" Type="http://schemas.openxmlformats.org/officeDocument/2006/relationships/image" Target="../media/image341.png"/><Relationship Id="rId60" Type="http://schemas.openxmlformats.org/officeDocument/2006/relationships/image" Target="../media/image222.png"/><Relationship Id="rId81" Type="http://schemas.openxmlformats.org/officeDocument/2006/relationships/customXml" Target="../ink/ink40.xml"/><Relationship Id="rId135" Type="http://schemas.openxmlformats.org/officeDocument/2006/relationships/customXml" Target="../ink/ink68.xml"/><Relationship Id="rId156" Type="http://schemas.openxmlformats.org/officeDocument/2006/relationships/image" Target="../media/image269.png"/><Relationship Id="rId177" Type="http://schemas.openxmlformats.org/officeDocument/2006/relationships/customXml" Target="../ink/ink89.xml"/><Relationship Id="rId198" Type="http://schemas.openxmlformats.org/officeDocument/2006/relationships/image" Target="../media/image290.png"/><Relationship Id="rId321" Type="http://schemas.openxmlformats.org/officeDocument/2006/relationships/customXml" Target="../ink/ink161.xml"/><Relationship Id="rId202" Type="http://schemas.openxmlformats.org/officeDocument/2006/relationships/image" Target="../media/image292.png"/><Relationship Id="rId223" Type="http://schemas.openxmlformats.org/officeDocument/2006/relationships/customXml" Target="../ink/ink112.xml"/><Relationship Id="rId244" Type="http://schemas.openxmlformats.org/officeDocument/2006/relationships/image" Target="../media/image313.png"/><Relationship Id="rId18" Type="http://schemas.openxmlformats.org/officeDocument/2006/relationships/image" Target="../media/image2010.png"/><Relationship Id="rId39" Type="http://schemas.openxmlformats.org/officeDocument/2006/relationships/customXml" Target="../ink/ink19.xml"/><Relationship Id="rId265" Type="http://schemas.openxmlformats.org/officeDocument/2006/relationships/customXml" Target="../ink/ink133.xml"/><Relationship Id="rId286" Type="http://schemas.openxmlformats.org/officeDocument/2006/relationships/image" Target="../media/image334.png"/><Relationship Id="rId50" Type="http://schemas.openxmlformats.org/officeDocument/2006/relationships/image" Target="../media/image217.png"/><Relationship Id="rId104" Type="http://schemas.openxmlformats.org/officeDocument/2006/relationships/customXml" Target="../ink/ink52.xml"/><Relationship Id="rId125" Type="http://schemas.openxmlformats.org/officeDocument/2006/relationships/customXml" Target="../ink/ink63.xml"/><Relationship Id="rId146" Type="http://schemas.openxmlformats.org/officeDocument/2006/relationships/image" Target="../media/image264.png"/><Relationship Id="rId167" Type="http://schemas.openxmlformats.org/officeDocument/2006/relationships/customXml" Target="../ink/ink84.xml"/><Relationship Id="rId188" Type="http://schemas.openxmlformats.org/officeDocument/2006/relationships/image" Target="../media/image285.png"/><Relationship Id="rId311" Type="http://schemas.openxmlformats.org/officeDocument/2006/relationships/customXml" Target="../ink/ink156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308.png"/><Relationship Id="rId2" Type="http://schemas.openxmlformats.org/officeDocument/2006/relationships/image" Target="../media/image211.png"/><Relationship Id="rId29" Type="http://schemas.openxmlformats.org/officeDocument/2006/relationships/customXml" Target="../ink/ink14.xml"/><Relationship Id="rId255" Type="http://schemas.openxmlformats.org/officeDocument/2006/relationships/customXml" Target="../ink/ink128.xml"/><Relationship Id="rId276" Type="http://schemas.openxmlformats.org/officeDocument/2006/relationships/image" Target="../media/image329.png"/><Relationship Id="rId297" Type="http://schemas.openxmlformats.org/officeDocument/2006/relationships/customXml" Target="../ink/ink149.xml"/><Relationship Id="rId40" Type="http://schemas.openxmlformats.org/officeDocument/2006/relationships/image" Target="../media/image212.png"/><Relationship Id="rId115" Type="http://schemas.openxmlformats.org/officeDocument/2006/relationships/customXml" Target="../ink/ink58.xml"/><Relationship Id="rId136" Type="http://schemas.openxmlformats.org/officeDocument/2006/relationships/image" Target="../media/image259.png"/><Relationship Id="rId157" Type="http://schemas.openxmlformats.org/officeDocument/2006/relationships/customXml" Target="../ink/ink79.xml"/><Relationship Id="rId178" Type="http://schemas.openxmlformats.org/officeDocument/2006/relationships/image" Target="../media/image280.png"/><Relationship Id="rId301" Type="http://schemas.openxmlformats.org/officeDocument/2006/relationships/customXml" Target="../ink/ink151.xml"/><Relationship Id="rId322" Type="http://schemas.openxmlformats.org/officeDocument/2006/relationships/image" Target="../media/image352.png"/><Relationship Id="rId61" Type="http://schemas.openxmlformats.org/officeDocument/2006/relationships/customXml" Target="../ink/ink30.xml"/><Relationship Id="rId82" Type="http://schemas.openxmlformats.org/officeDocument/2006/relationships/image" Target="../media/image233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customXml" Target="../ink/ink9.xml"/><Relationship Id="rId224" Type="http://schemas.openxmlformats.org/officeDocument/2006/relationships/image" Target="../media/image303.png"/><Relationship Id="rId245" Type="http://schemas.openxmlformats.org/officeDocument/2006/relationships/customXml" Target="../ink/ink123.xml"/><Relationship Id="rId266" Type="http://schemas.openxmlformats.org/officeDocument/2006/relationships/image" Target="../media/image324.png"/><Relationship Id="rId287" Type="http://schemas.openxmlformats.org/officeDocument/2006/relationships/customXml" Target="../ink/ink144.xml"/><Relationship Id="rId30" Type="http://schemas.openxmlformats.org/officeDocument/2006/relationships/image" Target="../media/image2070.png"/><Relationship Id="rId105" Type="http://schemas.openxmlformats.org/officeDocument/2006/relationships/customXml" Target="../ink/ink53.xml"/><Relationship Id="rId126" Type="http://schemas.openxmlformats.org/officeDocument/2006/relationships/image" Target="../media/image254.png"/><Relationship Id="rId147" Type="http://schemas.openxmlformats.org/officeDocument/2006/relationships/customXml" Target="../ink/ink74.xml"/><Relationship Id="rId168" Type="http://schemas.openxmlformats.org/officeDocument/2006/relationships/image" Target="../media/image275.png"/><Relationship Id="rId312" Type="http://schemas.openxmlformats.org/officeDocument/2006/relationships/image" Target="../media/image347.png"/><Relationship Id="rId51" Type="http://schemas.openxmlformats.org/officeDocument/2006/relationships/customXml" Target="../ink/ink25.xml"/><Relationship Id="rId72" Type="http://schemas.openxmlformats.org/officeDocument/2006/relationships/image" Target="../media/image228.png"/><Relationship Id="rId93" Type="http://schemas.openxmlformats.org/officeDocument/2006/relationships/image" Target="../media/image238.png"/><Relationship Id="rId189" Type="http://schemas.openxmlformats.org/officeDocument/2006/relationships/customXml" Target="../ink/ink95.xml"/><Relationship Id="rId3" Type="http://schemas.openxmlformats.org/officeDocument/2006/relationships/customXml" Target="../ink/ink1.xml"/><Relationship Id="rId214" Type="http://schemas.openxmlformats.org/officeDocument/2006/relationships/image" Target="../media/image298.png"/><Relationship Id="rId235" Type="http://schemas.openxmlformats.org/officeDocument/2006/relationships/customXml" Target="../ink/ink118.xml"/><Relationship Id="rId256" Type="http://schemas.openxmlformats.org/officeDocument/2006/relationships/image" Target="../media/image319.png"/><Relationship Id="rId277" Type="http://schemas.openxmlformats.org/officeDocument/2006/relationships/customXml" Target="../ink/ink139.xml"/><Relationship Id="rId298" Type="http://schemas.openxmlformats.org/officeDocument/2006/relationships/image" Target="../media/image340.png"/><Relationship Id="rId116" Type="http://schemas.openxmlformats.org/officeDocument/2006/relationships/image" Target="../media/image249.png"/><Relationship Id="rId137" Type="http://schemas.openxmlformats.org/officeDocument/2006/relationships/customXml" Target="../ink/ink69.xml"/><Relationship Id="rId158" Type="http://schemas.openxmlformats.org/officeDocument/2006/relationships/image" Target="../media/image270.png"/><Relationship Id="rId302" Type="http://schemas.openxmlformats.org/officeDocument/2006/relationships/image" Target="../media/image342.png"/><Relationship Id="rId323" Type="http://schemas.openxmlformats.org/officeDocument/2006/relationships/customXml" Target="../ink/ink162.xml"/><Relationship Id="rId20" Type="http://schemas.openxmlformats.org/officeDocument/2006/relationships/image" Target="../media/image2020.png"/><Relationship Id="rId41" Type="http://schemas.openxmlformats.org/officeDocument/2006/relationships/customXml" Target="../ink/ink20.xml"/><Relationship Id="rId62" Type="http://schemas.openxmlformats.org/officeDocument/2006/relationships/image" Target="../media/image223.png"/><Relationship Id="rId83" Type="http://schemas.openxmlformats.org/officeDocument/2006/relationships/customXml" Target="../ink/ink41.xml"/><Relationship Id="rId179" Type="http://schemas.openxmlformats.org/officeDocument/2006/relationships/customXml" Target="../ink/ink90.xml"/><Relationship Id="rId190" Type="http://schemas.openxmlformats.org/officeDocument/2006/relationships/image" Target="../media/image286.png"/><Relationship Id="rId204" Type="http://schemas.openxmlformats.org/officeDocument/2006/relationships/image" Target="../media/image293.png"/><Relationship Id="rId225" Type="http://schemas.openxmlformats.org/officeDocument/2006/relationships/customXml" Target="../ink/ink113.xml"/><Relationship Id="rId246" Type="http://schemas.openxmlformats.org/officeDocument/2006/relationships/image" Target="../media/image314.png"/><Relationship Id="rId267" Type="http://schemas.openxmlformats.org/officeDocument/2006/relationships/customXml" Target="../ink/ink134.xml"/><Relationship Id="rId288" Type="http://schemas.openxmlformats.org/officeDocument/2006/relationships/image" Target="../media/image335.png"/><Relationship Id="rId106" Type="http://schemas.openxmlformats.org/officeDocument/2006/relationships/image" Target="../media/image244.png"/><Relationship Id="rId127" Type="http://schemas.openxmlformats.org/officeDocument/2006/relationships/customXml" Target="../ink/ink64.xml"/><Relationship Id="rId313" Type="http://schemas.openxmlformats.org/officeDocument/2006/relationships/customXml" Target="../ink/ink157.xml"/><Relationship Id="rId10" Type="http://schemas.openxmlformats.org/officeDocument/2006/relationships/image" Target="../media/image1970.png"/><Relationship Id="rId31" Type="http://schemas.openxmlformats.org/officeDocument/2006/relationships/customXml" Target="../ink/ink15.xml"/><Relationship Id="rId52" Type="http://schemas.openxmlformats.org/officeDocument/2006/relationships/image" Target="../media/image218.png"/><Relationship Id="rId73" Type="http://schemas.openxmlformats.org/officeDocument/2006/relationships/customXml" Target="../ink/ink36.xml"/><Relationship Id="rId94" Type="http://schemas.openxmlformats.org/officeDocument/2006/relationships/customXml" Target="../ink/ink47.xml"/><Relationship Id="rId148" Type="http://schemas.openxmlformats.org/officeDocument/2006/relationships/image" Target="../media/image265.png"/><Relationship Id="rId169" Type="http://schemas.openxmlformats.org/officeDocument/2006/relationships/customXml" Target="../ink/ink85.xml"/><Relationship Id="rId4" Type="http://schemas.openxmlformats.org/officeDocument/2006/relationships/image" Target="../media/image1940.png"/><Relationship Id="rId180" Type="http://schemas.openxmlformats.org/officeDocument/2006/relationships/image" Target="../media/image281.png"/><Relationship Id="rId215" Type="http://schemas.openxmlformats.org/officeDocument/2006/relationships/customXml" Target="../ink/ink108.xml"/><Relationship Id="rId236" Type="http://schemas.openxmlformats.org/officeDocument/2006/relationships/image" Target="../media/image309.png"/><Relationship Id="rId257" Type="http://schemas.openxmlformats.org/officeDocument/2006/relationships/customXml" Target="../ink/ink129.xml"/><Relationship Id="rId278" Type="http://schemas.openxmlformats.org/officeDocument/2006/relationships/image" Target="../media/image330.png"/><Relationship Id="rId303" Type="http://schemas.openxmlformats.org/officeDocument/2006/relationships/customXml" Target="../ink/ink152.xml"/><Relationship Id="rId42" Type="http://schemas.openxmlformats.org/officeDocument/2006/relationships/image" Target="../media/image213.png"/><Relationship Id="rId84" Type="http://schemas.openxmlformats.org/officeDocument/2006/relationships/image" Target="../media/image234.png"/><Relationship Id="rId138" Type="http://schemas.openxmlformats.org/officeDocument/2006/relationships/image" Target="../media/image260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289" Type="http://schemas.openxmlformats.org/officeDocument/2006/relationships/customXml" Target="../ink/ink145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5.xml"/><Relationship Id="rId314" Type="http://schemas.openxmlformats.org/officeDocument/2006/relationships/image" Target="../media/image348.png"/><Relationship Id="rId95" Type="http://schemas.openxmlformats.org/officeDocument/2006/relationships/image" Target="../media/image239.png"/><Relationship Id="rId160" Type="http://schemas.openxmlformats.org/officeDocument/2006/relationships/image" Target="../media/image271.png"/><Relationship Id="rId216" Type="http://schemas.openxmlformats.org/officeDocument/2006/relationships/image" Target="../media/image299.png"/><Relationship Id="rId258" Type="http://schemas.openxmlformats.org/officeDocument/2006/relationships/image" Target="../media/image320.png"/><Relationship Id="rId22" Type="http://schemas.openxmlformats.org/officeDocument/2006/relationships/image" Target="../media/image2030.png"/><Relationship Id="rId64" Type="http://schemas.openxmlformats.org/officeDocument/2006/relationships/image" Target="../media/image224.png"/><Relationship Id="rId118" Type="http://schemas.openxmlformats.org/officeDocument/2006/relationships/image" Target="../media/image250.png"/><Relationship Id="rId325" Type="http://schemas.openxmlformats.org/officeDocument/2006/relationships/customXml" Target="../ink/ink163.xml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33" Type="http://schemas.openxmlformats.org/officeDocument/2006/relationships/customXml" Target="../ink/ink16.xml"/><Relationship Id="rId129" Type="http://schemas.openxmlformats.org/officeDocument/2006/relationships/customXml" Target="../ink/ink65.xml"/><Relationship Id="rId280" Type="http://schemas.openxmlformats.org/officeDocument/2006/relationships/image" Target="../media/image331.png"/><Relationship Id="rId75" Type="http://schemas.openxmlformats.org/officeDocument/2006/relationships/customXml" Target="../ink/ink37.xml"/><Relationship Id="rId140" Type="http://schemas.openxmlformats.org/officeDocument/2006/relationships/image" Target="../media/image261.png"/><Relationship Id="rId182" Type="http://schemas.openxmlformats.org/officeDocument/2006/relationships/image" Target="../media/image282.png"/><Relationship Id="rId6" Type="http://schemas.openxmlformats.org/officeDocument/2006/relationships/image" Target="../media/image1950.png"/><Relationship Id="rId238" Type="http://schemas.openxmlformats.org/officeDocument/2006/relationships/image" Target="../media/image31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44" Type="http://schemas.openxmlformats.org/officeDocument/2006/relationships/image" Target="../media/image214.png"/><Relationship Id="rId86" Type="http://schemas.openxmlformats.org/officeDocument/2006/relationships/image" Target="../media/image235.png"/><Relationship Id="rId151" Type="http://schemas.openxmlformats.org/officeDocument/2006/relationships/customXml" Target="../ink/ink7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13" Type="http://schemas.openxmlformats.org/officeDocument/2006/relationships/customXml" Target="../ink/ink6.xml"/><Relationship Id="rId109" Type="http://schemas.openxmlformats.org/officeDocument/2006/relationships/customXml" Target="../ink/ink55.xml"/><Relationship Id="rId260" Type="http://schemas.openxmlformats.org/officeDocument/2006/relationships/image" Target="../media/image321.png"/><Relationship Id="rId316" Type="http://schemas.openxmlformats.org/officeDocument/2006/relationships/image" Target="../media/image349.png"/><Relationship Id="rId55" Type="http://schemas.openxmlformats.org/officeDocument/2006/relationships/customXml" Target="../ink/ink27.xml"/><Relationship Id="rId97" Type="http://schemas.openxmlformats.org/officeDocument/2006/relationships/image" Target="../media/image240.png"/><Relationship Id="rId120" Type="http://schemas.openxmlformats.org/officeDocument/2006/relationships/image" Target="../media/image251.png"/></Relationships>
</file>

<file path=ppt/slides/_rels/slide2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.png"/><Relationship Id="rId117" Type="http://schemas.openxmlformats.org/officeDocument/2006/relationships/image" Target="../media/image411.png"/><Relationship Id="rId21" Type="http://schemas.openxmlformats.org/officeDocument/2006/relationships/customXml" Target="../ink/ink173.xml"/><Relationship Id="rId42" Type="http://schemas.openxmlformats.org/officeDocument/2006/relationships/image" Target="../media/image374.png"/><Relationship Id="rId47" Type="http://schemas.openxmlformats.org/officeDocument/2006/relationships/customXml" Target="../ink/ink186.xml"/><Relationship Id="rId63" Type="http://schemas.openxmlformats.org/officeDocument/2006/relationships/customXml" Target="../ink/ink194.xml"/><Relationship Id="rId68" Type="http://schemas.openxmlformats.org/officeDocument/2006/relationships/image" Target="../media/image387.png"/><Relationship Id="rId84" Type="http://schemas.openxmlformats.org/officeDocument/2006/relationships/image" Target="../media/image395.png"/><Relationship Id="rId89" Type="http://schemas.openxmlformats.org/officeDocument/2006/relationships/customXml" Target="../ink/ink207.xml"/><Relationship Id="rId112" Type="http://schemas.openxmlformats.org/officeDocument/2006/relationships/image" Target="../media/image409.png"/><Relationship Id="rId16" Type="http://schemas.openxmlformats.org/officeDocument/2006/relationships/image" Target="../media/image361.png"/><Relationship Id="rId107" Type="http://schemas.openxmlformats.org/officeDocument/2006/relationships/customXml" Target="../ink/ink216.xml"/><Relationship Id="rId11" Type="http://schemas.openxmlformats.org/officeDocument/2006/relationships/customXml" Target="../ink/ink168.xml"/><Relationship Id="rId32" Type="http://schemas.openxmlformats.org/officeDocument/2006/relationships/image" Target="../media/image369.png"/><Relationship Id="rId37" Type="http://schemas.openxmlformats.org/officeDocument/2006/relationships/customXml" Target="../ink/ink181.xml"/><Relationship Id="rId53" Type="http://schemas.openxmlformats.org/officeDocument/2006/relationships/customXml" Target="../ink/ink189.xml"/><Relationship Id="rId58" Type="http://schemas.openxmlformats.org/officeDocument/2006/relationships/image" Target="../media/image382.png"/><Relationship Id="rId74" Type="http://schemas.openxmlformats.org/officeDocument/2006/relationships/image" Target="../media/image390.png"/><Relationship Id="rId79" Type="http://schemas.openxmlformats.org/officeDocument/2006/relationships/customXml" Target="../ink/ink202.xml"/><Relationship Id="rId102" Type="http://schemas.openxmlformats.org/officeDocument/2006/relationships/image" Target="../media/image404.png"/><Relationship Id="rId5" Type="http://schemas.openxmlformats.org/officeDocument/2006/relationships/customXml" Target="../ink/ink165.xml"/><Relationship Id="rId90" Type="http://schemas.openxmlformats.org/officeDocument/2006/relationships/image" Target="../media/image398.png"/><Relationship Id="rId95" Type="http://schemas.openxmlformats.org/officeDocument/2006/relationships/customXml" Target="../ink/ink210.xml"/><Relationship Id="rId22" Type="http://schemas.openxmlformats.org/officeDocument/2006/relationships/image" Target="../media/image364.png"/><Relationship Id="rId27" Type="http://schemas.openxmlformats.org/officeDocument/2006/relationships/customXml" Target="../ink/ink176.xml"/><Relationship Id="rId43" Type="http://schemas.openxmlformats.org/officeDocument/2006/relationships/customXml" Target="../ink/ink184.xml"/><Relationship Id="rId48" Type="http://schemas.openxmlformats.org/officeDocument/2006/relationships/image" Target="../media/image377.png"/><Relationship Id="rId64" Type="http://schemas.openxmlformats.org/officeDocument/2006/relationships/image" Target="../media/image385.png"/><Relationship Id="rId69" Type="http://schemas.openxmlformats.org/officeDocument/2006/relationships/customXml" Target="../ink/ink197.xml"/><Relationship Id="rId113" Type="http://schemas.openxmlformats.org/officeDocument/2006/relationships/customXml" Target="../ink/ink219.xml"/><Relationship Id="rId118" Type="http://schemas.openxmlformats.org/officeDocument/2006/relationships/customXml" Target="../ink/ink222.xml"/><Relationship Id="rId80" Type="http://schemas.openxmlformats.org/officeDocument/2006/relationships/image" Target="../media/image393.png"/><Relationship Id="rId85" Type="http://schemas.openxmlformats.org/officeDocument/2006/relationships/customXml" Target="../ink/ink205.xml"/><Relationship Id="rId12" Type="http://schemas.openxmlformats.org/officeDocument/2006/relationships/image" Target="../media/image359.png"/><Relationship Id="rId17" Type="http://schemas.openxmlformats.org/officeDocument/2006/relationships/customXml" Target="../ink/ink171.xml"/><Relationship Id="rId33" Type="http://schemas.openxmlformats.org/officeDocument/2006/relationships/customXml" Target="../ink/ink179.xml"/><Relationship Id="rId38" Type="http://schemas.openxmlformats.org/officeDocument/2006/relationships/image" Target="../media/image372.png"/><Relationship Id="rId59" Type="http://schemas.openxmlformats.org/officeDocument/2006/relationships/customXml" Target="../ink/ink192.xml"/><Relationship Id="rId103" Type="http://schemas.openxmlformats.org/officeDocument/2006/relationships/customXml" Target="../ink/ink214.xml"/><Relationship Id="rId108" Type="http://schemas.openxmlformats.org/officeDocument/2006/relationships/image" Target="../media/image407.png"/><Relationship Id="rId54" Type="http://schemas.openxmlformats.org/officeDocument/2006/relationships/image" Target="../media/image380.png"/><Relationship Id="rId70" Type="http://schemas.openxmlformats.org/officeDocument/2006/relationships/image" Target="../media/image388.png"/><Relationship Id="rId75" Type="http://schemas.openxmlformats.org/officeDocument/2006/relationships/customXml" Target="../ink/ink200.xml"/><Relationship Id="rId91" Type="http://schemas.openxmlformats.org/officeDocument/2006/relationships/customXml" Target="../ink/ink208.xml"/><Relationship Id="rId96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23" Type="http://schemas.openxmlformats.org/officeDocument/2006/relationships/customXml" Target="../ink/ink174.xml"/><Relationship Id="rId28" Type="http://schemas.openxmlformats.org/officeDocument/2006/relationships/image" Target="../media/image367.png"/><Relationship Id="rId49" Type="http://schemas.openxmlformats.org/officeDocument/2006/relationships/customXml" Target="../ink/ink187.xml"/><Relationship Id="rId114" Type="http://schemas.openxmlformats.org/officeDocument/2006/relationships/image" Target="../media/image410.png"/><Relationship Id="rId119" Type="http://schemas.openxmlformats.org/officeDocument/2006/relationships/image" Target="../media/image412.png"/><Relationship Id="rId10" Type="http://schemas.openxmlformats.org/officeDocument/2006/relationships/image" Target="../media/image358.png"/><Relationship Id="rId31" Type="http://schemas.openxmlformats.org/officeDocument/2006/relationships/customXml" Target="../ink/ink178.xml"/><Relationship Id="rId44" Type="http://schemas.openxmlformats.org/officeDocument/2006/relationships/image" Target="../media/image375.png"/><Relationship Id="rId52" Type="http://schemas.openxmlformats.org/officeDocument/2006/relationships/image" Target="../media/image379.png"/><Relationship Id="rId60" Type="http://schemas.openxmlformats.org/officeDocument/2006/relationships/image" Target="../media/image383.png"/><Relationship Id="rId65" Type="http://schemas.openxmlformats.org/officeDocument/2006/relationships/customXml" Target="../ink/ink195.xml"/><Relationship Id="rId73" Type="http://schemas.openxmlformats.org/officeDocument/2006/relationships/customXml" Target="../ink/ink199.xml"/><Relationship Id="rId78" Type="http://schemas.openxmlformats.org/officeDocument/2006/relationships/image" Target="../media/image392.png"/><Relationship Id="rId81" Type="http://schemas.openxmlformats.org/officeDocument/2006/relationships/customXml" Target="../ink/ink203.xml"/><Relationship Id="rId86" Type="http://schemas.openxmlformats.org/officeDocument/2006/relationships/image" Target="../media/image396.png"/><Relationship Id="rId94" Type="http://schemas.openxmlformats.org/officeDocument/2006/relationships/image" Target="../media/image400.png"/><Relationship Id="rId99" Type="http://schemas.openxmlformats.org/officeDocument/2006/relationships/customXml" Target="../ink/ink212.xml"/><Relationship Id="rId101" Type="http://schemas.openxmlformats.org/officeDocument/2006/relationships/customXml" Target="../ink/ink213.xml"/><Relationship Id="rId4" Type="http://schemas.openxmlformats.org/officeDocument/2006/relationships/image" Target="../media/image2010.png"/><Relationship Id="rId9" Type="http://schemas.openxmlformats.org/officeDocument/2006/relationships/customXml" Target="../ink/ink167.xml"/><Relationship Id="rId13" Type="http://schemas.openxmlformats.org/officeDocument/2006/relationships/customXml" Target="../ink/ink169.xml"/><Relationship Id="rId18" Type="http://schemas.openxmlformats.org/officeDocument/2006/relationships/image" Target="../media/image362.png"/><Relationship Id="rId39" Type="http://schemas.openxmlformats.org/officeDocument/2006/relationships/customXml" Target="../ink/ink182.xml"/><Relationship Id="rId109" Type="http://schemas.openxmlformats.org/officeDocument/2006/relationships/customXml" Target="../ink/ink217.xml"/><Relationship Id="rId34" Type="http://schemas.openxmlformats.org/officeDocument/2006/relationships/image" Target="../media/image370.png"/><Relationship Id="rId50" Type="http://schemas.openxmlformats.org/officeDocument/2006/relationships/image" Target="../media/image378.png"/><Relationship Id="rId55" Type="http://schemas.openxmlformats.org/officeDocument/2006/relationships/customXml" Target="../ink/ink190.xml"/><Relationship Id="rId76" Type="http://schemas.openxmlformats.org/officeDocument/2006/relationships/image" Target="../media/image391.png"/><Relationship Id="rId97" Type="http://schemas.openxmlformats.org/officeDocument/2006/relationships/customXml" Target="../ink/ink211.xml"/><Relationship Id="rId104" Type="http://schemas.openxmlformats.org/officeDocument/2006/relationships/image" Target="../media/image405.png"/><Relationship Id="rId7" Type="http://schemas.openxmlformats.org/officeDocument/2006/relationships/customXml" Target="../ink/ink166.xml"/><Relationship Id="rId71" Type="http://schemas.openxmlformats.org/officeDocument/2006/relationships/customXml" Target="../ink/ink198.xml"/><Relationship Id="rId92" Type="http://schemas.openxmlformats.org/officeDocument/2006/relationships/image" Target="../media/image399.png"/><Relationship Id="rId2" Type="http://schemas.openxmlformats.org/officeDocument/2006/relationships/image" Target="../media/image355.png"/><Relationship Id="rId29" Type="http://schemas.openxmlformats.org/officeDocument/2006/relationships/customXml" Target="../ink/ink177.xml"/><Relationship Id="rId24" Type="http://schemas.openxmlformats.org/officeDocument/2006/relationships/image" Target="../media/image365.png"/><Relationship Id="rId40" Type="http://schemas.openxmlformats.org/officeDocument/2006/relationships/image" Target="../media/image373.png"/><Relationship Id="rId45" Type="http://schemas.openxmlformats.org/officeDocument/2006/relationships/customXml" Target="../ink/ink185.xml"/><Relationship Id="rId66" Type="http://schemas.openxmlformats.org/officeDocument/2006/relationships/image" Target="../media/image386.png"/><Relationship Id="rId87" Type="http://schemas.openxmlformats.org/officeDocument/2006/relationships/customXml" Target="../ink/ink206.xml"/><Relationship Id="rId110" Type="http://schemas.openxmlformats.org/officeDocument/2006/relationships/image" Target="../media/image408.png"/><Relationship Id="rId115" Type="http://schemas.openxmlformats.org/officeDocument/2006/relationships/customXml" Target="../ink/ink220.xml"/><Relationship Id="rId61" Type="http://schemas.openxmlformats.org/officeDocument/2006/relationships/customXml" Target="../ink/ink193.xml"/><Relationship Id="rId82" Type="http://schemas.openxmlformats.org/officeDocument/2006/relationships/image" Target="../media/image394.png"/><Relationship Id="rId19" Type="http://schemas.openxmlformats.org/officeDocument/2006/relationships/customXml" Target="../ink/ink172.xml"/><Relationship Id="rId14" Type="http://schemas.openxmlformats.org/officeDocument/2006/relationships/image" Target="../media/image360.png"/><Relationship Id="rId30" Type="http://schemas.openxmlformats.org/officeDocument/2006/relationships/image" Target="../media/image368.png"/><Relationship Id="rId35" Type="http://schemas.openxmlformats.org/officeDocument/2006/relationships/customXml" Target="../ink/ink180.xml"/><Relationship Id="rId56" Type="http://schemas.openxmlformats.org/officeDocument/2006/relationships/image" Target="../media/image381.png"/><Relationship Id="rId77" Type="http://schemas.openxmlformats.org/officeDocument/2006/relationships/customXml" Target="../ink/ink201.xml"/><Relationship Id="rId100" Type="http://schemas.openxmlformats.org/officeDocument/2006/relationships/image" Target="../media/image403.png"/><Relationship Id="rId105" Type="http://schemas.openxmlformats.org/officeDocument/2006/relationships/customXml" Target="../ink/ink215.xml"/><Relationship Id="rId8" Type="http://schemas.openxmlformats.org/officeDocument/2006/relationships/image" Target="../media/image357.png"/><Relationship Id="rId51" Type="http://schemas.openxmlformats.org/officeDocument/2006/relationships/customXml" Target="../ink/ink188.xml"/><Relationship Id="rId72" Type="http://schemas.openxmlformats.org/officeDocument/2006/relationships/image" Target="../media/image389.png"/><Relationship Id="rId93" Type="http://schemas.openxmlformats.org/officeDocument/2006/relationships/customXml" Target="../ink/ink209.xml"/><Relationship Id="rId98" Type="http://schemas.openxmlformats.org/officeDocument/2006/relationships/image" Target="../media/image402.png"/><Relationship Id="rId3" Type="http://schemas.openxmlformats.org/officeDocument/2006/relationships/customXml" Target="../ink/ink164.xml"/><Relationship Id="rId25" Type="http://schemas.openxmlformats.org/officeDocument/2006/relationships/customXml" Target="../ink/ink175.xml"/><Relationship Id="rId46" Type="http://schemas.openxmlformats.org/officeDocument/2006/relationships/image" Target="../media/image376.png"/><Relationship Id="rId67" Type="http://schemas.openxmlformats.org/officeDocument/2006/relationships/customXml" Target="../ink/ink196.xml"/><Relationship Id="rId116" Type="http://schemas.openxmlformats.org/officeDocument/2006/relationships/customXml" Target="../ink/ink221.xml"/><Relationship Id="rId20" Type="http://schemas.openxmlformats.org/officeDocument/2006/relationships/image" Target="../media/image363.png"/><Relationship Id="rId41" Type="http://schemas.openxmlformats.org/officeDocument/2006/relationships/customXml" Target="../ink/ink183.xml"/><Relationship Id="rId62" Type="http://schemas.openxmlformats.org/officeDocument/2006/relationships/image" Target="../media/image384.png"/><Relationship Id="rId83" Type="http://schemas.openxmlformats.org/officeDocument/2006/relationships/customXml" Target="../ink/ink204.xml"/><Relationship Id="rId88" Type="http://schemas.openxmlformats.org/officeDocument/2006/relationships/image" Target="../media/image397.png"/><Relationship Id="rId111" Type="http://schemas.openxmlformats.org/officeDocument/2006/relationships/customXml" Target="../ink/ink218.xml"/><Relationship Id="rId15" Type="http://schemas.openxmlformats.org/officeDocument/2006/relationships/customXml" Target="../ink/ink170.xml"/><Relationship Id="rId36" Type="http://schemas.openxmlformats.org/officeDocument/2006/relationships/image" Target="../media/image371.png"/><Relationship Id="rId57" Type="http://schemas.openxmlformats.org/officeDocument/2006/relationships/customXml" Target="../ink/ink191.xml"/><Relationship Id="rId106" Type="http://schemas.openxmlformats.org/officeDocument/2006/relationships/image" Target="../media/image406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강의환경소개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80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43E71-279B-46DC-9B93-8301D535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836E9-EF3F-4FF7-9CC4-723A58A2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Virtualenv</a:t>
            </a:r>
          </a:p>
          <a:p>
            <a:pPr lvl="1"/>
            <a:r>
              <a:rPr lang="ko-KR" altLang="en-US"/>
              <a:t>해당 프로젝트를 위해 생성된 고립된 프로그래밍 실행 환경</a:t>
            </a:r>
            <a:endParaRPr lang="en-US" altLang="ko-KR"/>
          </a:p>
          <a:p>
            <a:pPr lvl="1"/>
            <a:r>
              <a:rPr lang="ko-KR" altLang="en-US"/>
              <a:t>가상환경 </a:t>
            </a:r>
            <a:r>
              <a:rPr lang="en-US" altLang="ko-KR"/>
              <a:t>= </a:t>
            </a:r>
            <a:r>
              <a:rPr lang="ko-KR" altLang="en-US"/>
              <a:t>필요한 외부 패키지를 담는 그릇 </a:t>
            </a:r>
            <a:r>
              <a:rPr lang="en-US" altLang="ko-KR"/>
              <a:t>(</a:t>
            </a:r>
            <a:r>
              <a:rPr lang="ko-KR" altLang="en-US"/>
              <a:t>해당 프로젝트를 위한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마지막 메인문은 체크해제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9B018-2417-4838-BEAC-2EE8B670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EF57A-5546-44FA-A25A-387335B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68" y="2957399"/>
            <a:ext cx="4272915" cy="3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0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55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89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B8938-BB92-4F9C-89BD-63BF31F5D31C}"/>
              </a:ext>
            </a:extLst>
          </p:cNvPr>
          <p:cNvSpPr txBox="1"/>
          <p:nvPr/>
        </p:nvSpPr>
        <p:spPr>
          <a:xfrm>
            <a:off x="627352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F6311-0458-4801-B3E7-E9034AAA5FB1}"/>
              </a:ext>
            </a:extLst>
          </p:cNvPr>
          <p:cNvSpPr txBox="1"/>
          <p:nvPr/>
        </p:nvSpPr>
        <p:spPr>
          <a:xfrm>
            <a:off x="1603897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CB5C7-1642-443A-A246-4E6AA33FB8F6}"/>
              </a:ext>
            </a:extLst>
          </p:cNvPr>
          <p:cNvSpPr txBox="1"/>
          <p:nvPr/>
        </p:nvSpPr>
        <p:spPr>
          <a:xfrm>
            <a:off x="2580441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700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5B3BA-B637-4C68-89B2-F940563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6DC65-E768-42C3-9D13-9F5FF311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4ACAF-F630-4DCE-B642-216A505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5A7C2-572D-42BF-A459-F4B5126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60554" cy="36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73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836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3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455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379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A58C3-940B-4EA7-8B7C-B0F91724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74EF7-C565-4CE8-87CD-EC4E5630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96C5C-96E9-4B66-AB78-8F1671DA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41460-90A1-4F02-9E5C-6D4F1E197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92BDFF-C136-4495-9BCC-BCAEFBEA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9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4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C3DEE-2B7A-4227-AC1C-A656A08A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B66F-D1A7-4BFB-8472-0575E122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BC504-23FF-4C18-AC3A-E6AEB7DD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024D5-B98A-4108-B588-700CE8C6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57" y="841297"/>
            <a:ext cx="3008458" cy="60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B143C-9196-41CD-A668-2E9BFFA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파이썬 파일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C51DB-5139-4B53-9C17-CC53CBD0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file-new-python file</a:t>
            </a:r>
          </a:p>
          <a:p>
            <a:pPr lvl="1"/>
            <a:r>
              <a:rPr lang="ko-KR" altLang="en-US"/>
              <a:t>이름은 아무렇게나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88B0B-F3A2-4539-A531-F19C1D64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24078-874F-4805-AC95-67C19DF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6" y="1966776"/>
            <a:ext cx="3067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8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함수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30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E550-78C8-4F04-9156-42B51C34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37FE9-DBFB-4432-86D6-DB0B37B1A8E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dirty="0"/>
              <a:t>어떤 코드를 실행하기로 컴퓨터와 맺은 약속</a:t>
            </a:r>
            <a:endParaRPr lang="en-US" altLang="ko-KR" dirty="0"/>
          </a:p>
          <a:p>
            <a:r>
              <a:rPr lang="ko-KR" altLang="en-US" dirty="0"/>
              <a:t>약속에 이름을 붙임</a:t>
            </a:r>
            <a:endParaRPr lang="en-US" altLang="ko-KR" dirty="0"/>
          </a:p>
          <a:p>
            <a:r>
              <a:rPr lang="ko-KR" altLang="en-US" dirty="0"/>
              <a:t>함수 이름의 호출만으로 약속에 따라 프로그램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56B5A-2D08-47DF-AB96-2D310E67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F0F9E-3FD0-49D4-B390-717BD8AF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6D1173-4574-48F8-BDEC-819D27413B99}"/>
              </a:ext>
            </a:extLst>
          </p:cNvPr>
          <p:cNvGrpSpPr/>
          <p:nvPr/>
        </p:nvGrpSpPr>
        <p:grpSpPr>
          <a:xfrm>
            <a:off x="3249228" y="3515557"/>
            <a:ext cx="2372557" cy="1331650"/>
            <a:chOff x="1917577" y="3515557"/>
            <a:chExt cx="2372557" cy="13316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A83A96-F3CF-4325-84C9-3A9BD10AC77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 descr="단일 톱니바퀴">
              <a:extLst>
                <a:ext uri="{FF2B5EF4-FFF2-40B4-BE49-F238E27FC236}">
                  <a16:creationId xmlns:a16="http://schemas.microsoft.com/office/drawing/2014/main" id="{7A6DCA61-8B2B-4347-AFA9-F17DA55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6655" y="3724182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844544-D1DA-48B8-AA70-48910E8CEED8}"/>
              </a:ext>
            </a:extLst>
          </p:cNvPr>
          <p:cNvSpPr txBox="1"/>
          <p:nvPr/>
        </p:nvSpPr>
        <p:spPr>
          <a:xfrm>
            <a:off x="3729731" y="3052153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487972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D0350-0DD4-417A-BCED-04A3ECA46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30241" y="2565705"/>
            <a:ext cx="457200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 dirty="0">
                <a:latin typeface="Consolas" panose="020B0609020204030204" pitchFamily="49" charset="0"/>
              </a:rPr>
              <a:t>함수이름</a:t>
            </a:r>
            <a:r>
              <a:rPr lang="en-US" altLang="ko-KR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컴퓨터와 약속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24206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D3722-B76C-45E2-8DFA-94DE0A27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정의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DFC18-3F88-4E8F-BA26-281B4673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두줄을 실행하는 코드를 함수로 정의해보자</a:t>
            </a:r>
            <a:r>
              <a:rPr lang="en-US" altLang="ko-KR" dirty="0"/>
              <a:t>. </a:t>
            </a:r>
            <a:r>
              <a:rPr lang="ko-KR" altLang="en-US" dirty="0"/>
              <a:t>함수의 </a:t>
            </a:r>
            <a:r>
              <a:rPr lang="ko-KR" altLang="en-US"/>
              <a:t>이름은 </a:t>
            </a:r>
            <a:r>
              <a:rPr lang="en-US" altLang="ko-KR"/>
              <a:t>my_function</a:t>
            </a:r>
            <a:r>
              <a:rPr lang="ko-KR" altLang="en-US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41B06-5B3A-479A-B92C-53F1B7D1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1DC9-67A2-4D5F-8370-4AD53920F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E7D547-D551-43AC-94F3-B99A13E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" y="2071458"/>
            <a:ext cx="4716221" cy="36204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B30993-A67C-475F-B001-1C8DCA2E4F24}"/>
              </a:ext>
            </a:extLst>
          </p:cNvPr>
          <p:cNvGrpSpPr/>
          <p:nvPr/>
        </p:nvGrpSpPr>
        <p:grpSpPr>
          <a:xfrm>
            <a:off x="4567758" y="3258467"/>
            <a:ext cx="3307858" cy="1698763"/>
            <a:chOff x="5163659" y="3689982"/>
            <a:chExt cx="3307858" cy="1698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315AF9-D368-46FE-B471-AFA4DCB6341C}"/>
                </a:ext>
              </a:extLst>
            </p:cNvPr>
            <p:cNvGrpSpPr/>
            <p:nvPr/>
          </p:nvGrpSpPr>
          <p:grpSpPr>
            <a:xfrm>
              <a:off x="6098960" y="4057095"/>
              <a:ext cx="2372557" cy="1331650"/>
              <a:chOff x="1917577" y="3515557"/>
              <a:chExt cx="2372557" cy="13316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845863-EB07-4C1E-A0A9-9FA6B1E107CD}"/>
                  </a:ext>
                </a:extLst>
              </p:cNvPr>
              <p:cNvSpPr/>
              <p:nvPr/>
            </p:nvSpPr>
            <p:spPr>
              <a:xfrm>
                <a:off x="1917577" y="3515557"/>
                <a:ext cx="2372557" cy="1331650"/>
              </a:xfrm>
              <a:prstGeom prst="rect">
                <a:avLst/>
              </a:prstGeom>
              <a:solidFill>
                <a:srgbClr val="A8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래픽 9" descr="단일 톱니바퀴">
                <a:extLst>
                  <a:ext uri="{FF2B5EF4-FFF2-40B4-BE49-F238E27FC236}">
                    <a16:creationId xmlns:a16="http://schemas.microsoft.com/office/drawing/2014/main" id="{AE0C1A10-A386-41B5-8082-24EF2974A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93953" y="3724182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9A9B9-0AFF-4E95-81C0-1ABC8646A45A}"/>
                </a:ext>
              </a:extLst>
            </p:cNvPr>
            <p:cNvSpPr txBox="1"/>
            <p:nvPr/>
          </p:nvSpPr>
          <p:spPr>
            <a:xfrm>
              <a:off x="6464607" y="3689982"/>
              <a:ext cx="1641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함수이름</a:t>
              </a:r>
              <a:r>
                <a:rPr lang="en-US" altLang="ko-KR" dirty="0"/>
                <a:t>:</a:t>
              </a:r>
            </a:p>
            <a:p>
              <a:pPr algn="ctr"/>
              <a:r>
                <a:rPr lang="en-US" altLang="ko-KR" dirty="0" err="1"/>
                <a:t>my_function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6892C-8BA0-42DC-8043-E2971E948453}"/>
                </a:ext>
              </a:extLst>
            </p:cNvPr>
            <p:cNvSpPr txBox="1"/>
            <p:nvPr/>
          </p:nvSpPr>
          <p:spPr>
            <a:xfrm>
              <a:off x="6142766" y="4912051"/>
              <a:ext cx="2284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하는일</a:t>
              </a:r>
              <a:r>
                <a:rPr lang="en-US" altLang="ko-KR" dirty="0"/>
                <a:t>: 2</a:t>
              </a:r>
              <a:r>
                <a:rPr lang="ko-KR" altLang="en-US" dirty="0"/>
                <a:t>줄 출력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C7BB78A-422A-4831-BDA7-C966B9900AE4}"/>
                </a:ext>
              </a:extLst>
            </p:cNvPr>
            <p:cNvSpPr/>
            <p:nvPr/>
          </p:nvSpPr>
          <p:spPr>
            <a:xfrm>
              <a:off x="5163659" y="4588885"/>
              <a:ext cx="1103976" cy="240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35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D86F06-027C-4755-AA96-D3006367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5" y="2040223"/>
            <a:ext cx="4881441" cy="28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52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A58E57-3BF2-4226-96E9-8026B1FC9657}"/>
              </a:ext>
            </a:extLst>
          </p:cNvPr>
          <p:cNvGrpSpPr/>
          <p:nvPr/>
        </p:nvGrpSpPr>
        <p:grpSpPr>
          <a:xfrm>
            <a:off x="5832630" y="2778711"/>
            <a:ext cx="2372557" cy="1331650"/>
            <a:chOff x="1917577" y="3515557"/>
            <a:chExt cx="2372557" cy="13316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BFE31-B44C-48C5-9E4A-DF808FD9712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단일 톱니바퀴">
              <a:extLst>
                <a:ext uri="{FF2B5EF4-FFF2-40B4-BE49-F238E27FC236}">
                  <a16:creationId xmlns:a16="http://schemas.microsoft.com/office/drawing/2014/main" id="{C466F91F-1750-4EDD-A32F-4A25545B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3953" y="3724182"/>
              <a:ext cx="646331" cy="6463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5F7CE-C515-44E7-A434-C7AB8D13FF40}"/>
              </a:ext>
            </a:extLst>
          </p:cNvPr>
          <p:cNvSpPr txBox="1"/>
          <p:nvPr/>
        </p:nvSpPr>
        <p:spPr>
          <a:xfrm>
            <a:off x="6198277" y="2411598"/>
            <a:ext cx="164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함수이름</a:t>
            </a:r>
            <a:r>
              <a:rPr lang="en-US" altLang="ko-KR" dirty="0"/>
              <a:t>:</a:t>
            </a:r>
          </a:p>
          <a:p>
            <a:pPr algn="ctr"/>
            <a:r>
              <a:rPr lang="en-US" altLang="ko-KR" dirty="0" err="1"/>
              <a:t>my_function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08E06-F202-46E0-A667-EDC2BF421B7C}"/>
              </a:ext>
            </a:extLst>
          </p:cNvPr>
          <p:cNvSpPr txBox="1"/>
          <p:nvPr/>
        </p:nvSpPr>
        <p:spPr>
          <a:xfrm>
            <a:off x="5876436" y="3633667"/>
            <a:ext cx="228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하는일</a:t>
            </a:r>
            <a:r>
              <a:rPr lang="en-US" altLang="ko-KR" dirty="0"/>
              <a:t>: 2</a:t>
            </a:r>
            <a:r>
              <a:rPr lang="ko-KR" altLang="en-US" dirty="0"/>
              <a:t>줄 출력</a:t>
            </a: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C9FADCDC-8143-4C58-9792-603010DBCAC3}"/>
              </a:ext>
            </a:extLst>
          </p:cNvPr>
          <p:cNvSpPr/>
          <p:nvPr/>
        </p:nvSpPr>
        <p:spPr>
          <a:xfrm>
            <a:off x="3029506" y="2168060"/>
            <a:ext cx="221941" cy="6938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521425C-6A79-4ED3-A1D1-CFF8B034467D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10800000" flipH="1" flipV="1">
            <a:off x="3251446" y="2514966"/>
            <a:ext cx="2581183" cy="929570"/>
          </a:xfrm>
          <a:prstGeom prst="bentConnector3">
            <a:avLst>
              <a:gd name="adj1" fmla="val 50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0795D19-078A-4194-BED8-1AF0C23A7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67" y="2092620"/>
            <a:ext cx="2114550" cy="8858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963F44-FD68-400B-B02D-65DDDCCD6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82" y="3444536"/>
            <a:ext cx="2171700" cy="19812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6244A80-7778-48F9-A5EA-928475C6152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4690634" y="1782086"/>
            <a:ext cx="113714" cy="4542837"/>
          </a:xfrm>
          <a:prstGeom prst="bentConnector4">
            <a:avLst>
              <a:gd name="adj1" fmla="val -1158752"/>
              <a:gd name="adj2" fmla="val 63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152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</a:t>
            </a:r>
            <a:r>
              <a:rPr lang="ko-KR" altLang="en-US"/>
              <a:t>컴퓨터와 약속</a:t>
            </a:r>
            <a:endParaRPr lang="en-US" altLang="ko-KR"/>
          </a:p>
          <a:p>
            <a:r>
              <a:rPr lang="ko-KR" altLang="en-US"/>
              <a:t>입력변수를 받아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2951370"/>
            <a:ext cx="457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81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>
            <a:off x="1878563" y="2245568"/>
            <a:ext cx="3545633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3091543"/>
            <a:ext cx="5623249" cy="18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7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 flipV="1">
            <a:off x="2345094" y="2376196"/>
            <a:ext cx="3079102" cy="17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>
            <a:off x="1175657" y="3278157"/>
            <a:ext cx="5623250" cy="15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687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/>
              <a:t>함수에서 처리된 결과값을 프로그램의 다른 부분에서 활용하고 싶다면</a:t>
            </a:r>
            <a:r>
              <a:rPr lang="en-US" altLang="ko-KR"/>
              <a:t> </a:t>
            </a:r>
            <a:r>
              <a:rPr lang="ko-KR" altLang="en-US"/>
              <a:t>출력변수를 정의해야 함</a:t>
            </a:r>
            <a:endParaRPr lang="en-US" altLang="ko-KR"/>
          </a:p>
          <a:p>
            <a:r>
              <a:rPr lang="ko-KR" altLang="en-US"/>
              <a:t>처리된 결과를 </a:t>
            </a:r>
            <a:r>
              <a:rPr lang="en-US" altLang="ko-KR"/>
              <a:t>return </a:t>
            </a:r>
            <a:r>
              <a:rPr lang="ko-KR" altLang="en-US"/>
              <a:t>명령어를 이용하여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 </a:t>
            </a:r>
            <a:r>
              <a:rPr lang="en-US" altLang="ko-KR"/>
              <a:t>+ </a:t>
            </a:r>
            <a:r>
              <a:rPr lang="ko-KR" altLang="en-US"/>
              <a:t>출력변수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3274831"/>
            <a:ext cx="4572000" cy="26776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return 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출력변수</a:t>
            </a:r>
            <a:endParaRPr lang="en-US" altLang="ko-KR" sz="2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9FB27-3471-498D-A8C1-9448842B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파일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FB0AA-598E-4144-A8E7-B33EE7E2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run - run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38B5E-EFD2-4712-90AB-19BFB6515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E2AA5-D127-4AED-B9F8-7624F4EF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24" y="946042"/>
            <a:ext cx="496505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5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41D9F-96E1-42E3-A5D4-AA27C507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출력변수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D675F-95FC-4C54-9014-FD8D3181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C0E01-5242-4A66-B001-C233CB5D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A1FBE-303F-4C33-91F8-2645A4E1EDC5}"/>
              </a:ext>
            </a:extLst>
          </p:cNvPr>
          <p:cNvGrpSpPr/>
          <p:nvPr/>
        </p:nvGrpSpPr>
        <p:grpSpPr>
          <a:xfrm>
            <a:off x="4740265" y="2695431"/>
            <a:ext cx="4082250" cy="2114981"/>
            <a:chOff x="4702942" y="2235121"/>
            <a:chExt cx="4082250" cy="21149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4B0912-72C3-460D-AD2A-E83BE290B5E9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8AAD5305-39C8-4F23-BB28-241D8B6C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757F5-63D2-40F3-B1E0-C5E172F0BDF4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AF11CD84-5361-43AF-9801-6FEA1E8ACB5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57E11242-E806-4841-84F3-AAF2A611D2CF}"/>
                </a:ext>
              </a:extLst>
            </p:cNvPr>
            <p:cNvSpPr/>
            <p:nvPr/>
          </p:nvSpPr>
          <p:spPr>
            <a:xfrm rot="16200000">
              <a:off x="7802732" y="33581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2D0129-FD05-43AC-9CD1-CDB443DD1570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value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30D525-085A-4611-867A-86BDE9391484}"/>
                </a:ext>
              </a:extLst>
            </p:cNvPr>
            <p:cNvSpPr txBox="1"/>
            <p:nvPr/>
          </p:nvSpPr>
          <p:spPr>
            <a:xfrm>
              <a:off x="6050499" y="2980838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result =value*2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FC0A7-3BB5-4519-94AC-F0F9375E5450}"/>
                </a:ext>
              </a:extLst>
            </p:cNvPr>
            <p:cNvSpPr txBox="1"/>
            <p:nvPr/>
          </p:nvSpPr>
          <p:spPr>
            <a:xfrm>
              <a:off x="7718392" y="3949992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result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E670F7-844D-4651-B0D7-F3CFF1326364}"/>
              </a:ext>
            </a:extLst>
          </p:cNvPr>
          <p:cNvCxnSpPr>
            <a:cxnSpLocks/>
          </p:cNvCxnSpPr>
          <p:nvPr/>
        </p:nvCxnSpPr>
        <p:spPr>
          <a:xfrm>
            <a:off x="2046514" y="3303037"/>
            <a:ext cx="2799184" cy="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790A0-E92D-4FCD-BB83-ABB0910561D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33061" y="3359020"/>
            <a:ext cx="6822654" cy="125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30F24A-0B81-4006-944D-919E8978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6" y="1751169"/>
            <a:ext cx="3729576" cy="41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9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6-4. </a:t>
            </a:r>
            <a:r>
              <a:rPr lang="ko-KR" altLang="en-US"/>
              <a:t>입력값이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입력변수를 여러 개 받을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B701F-88E5-4A5A-B79C-CFF7B300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9" y="1561419"/>
            <a:ext cx="4772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34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6-4. </a:t>
            </a:r>
            <a:r>
              <a:rPr lang="ko-KR" altLang="en-US" dirty="0" err="1"/>
              <a:t>출력값이</a:t>
            </a:r>
            <a:r>
              <a:rPr lang="ko-KR" altLang="en-US" dirty="0"/>
              <a:t>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출력값을</a:t>
            </a:r>
            <a:r>
              <a:rPr lang="ko-KR" altLang="en-US" dirty="0"/>
              <a:t> 여러 개 갖도록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9B95-5ED9-37FD-AC6A-FEAC5D1C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9" y="1639052"/>
            <a:ext cx="4360354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54EA0-9EE6-FED8-A640-7D8FA3DB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2D92F-5296-967C-E64B-9EE69759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 err="1"/>
              <a:t>a,b</a:t>
            </a:r>
            <a:r>
              <a:rPr lang="ko-KR" altLang="en-US" dirty="0"/>
              <a:t>를 순서대로 받아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몫과 나머지를 각각 반환하는 함수를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03AC1-4FF5-732C-9DF1-ABAC36A6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30438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DAFAC-584D-401E-8F8C-6E1EFC0E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6-5. </a:t>
            </a:r>
            <a:r>
              <a:rPr lang="ko-KR" altLang="en-US"/>
              <a:t>지역변수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ED82D-0189-4C5C-9EC1-91F61670E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함수의 입출력의 사용된 변수들은 함수 내에서만 유용하다</a:t>
            </a:r>
            <a:r>
              <a:rPr lang="en-US" altLang="ko-KR"/>
              <a:t>.</a:t>
            </a:r>
          </a:p>
          <a:p>
            <a:r>
              <a:rPr lang="ko-KR" altLang="en-US"/>
              <a:t>이러한 변수들을 지역변수</a:t>
            </a:r>
            <a:r>
              <a:rPr lang="en-US" altLang="ko-KR"/>
              <a:t>(local variable)</a:t>
            </a:r>
            <a:r>
              <a:rPr lang="ko-KR" altLang="en-US"/>
              <a:t>라고 정의한다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AA1E6-0CB9-47E7-AAC2-241C46B7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43C25-508A-4ACA-B415-20D4A5A0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5444"/>
            <a:ext cx="5924939" cy="4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78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C66A-6184-4E1C-9B69-7F01B05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BD09BD-1B04-471B-AEDE-BE9CB387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165" y="844763"/>
            <a:ext cx="4968493" cy="2245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25D89-2A54-4FC1-A29D-05244D9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25962-DDA9-44B4-886E-52F5B5CA7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F994279C-6B23-4C09-9CEF-F3F882C7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5" y="3339063"/>
            <a:ext cx="4968493" cy="21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21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3F13-B336-4678-A9E6-22C934F8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33342-F3D5-4FC6-B3D6-E849724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792EA-DCE6-485F-AC80-598AC96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D7843-D730-4C6B-847E-755B02C8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24FF-F194-4029-A35A-C02AE51C37B8}"/>
              </a:ext>
            </a:extLst>
          </p:cNvPr>
          <p:cNvSpPr txBox="1"/>
          <p:nvPr/>
        </p:nvSpPr>
        <p:spPr>
          <a:xfrm>
            <a:off x="730241" y="1613118"/>
            <a:ext cx="3223137" cy="49244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def function_1(value):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function_2(value):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function_3(value):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function_1()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function_2()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function_3()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7DC494-A567-461C-800C-B29A0023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11" y="1643535"/>
            <a:ext cx="2506393" cy="13655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1609315-FA13-4170-906C-17B53D57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22" y="2998618"/>
            <a:ext cx="2240620" cy="122356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0804FC-1509-443D-A19F-8B7ED6FE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73" y="4222183"/>
            <a:ext cx="2278080" cy="124116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5605980-82C1-4641-BCB8-0E0D14E17B46}"/>
              </a:ext>
            </a:extLst>
          </p:cNvPr>
          <p:cNvCxnSpPr/>
          <p:nvPr/>
        </p:nvCxnSpPr>
        <p:spPr>
          <a:xfrm flipV="1">
            <a:off x="2982897" y="2006353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92DEF5D-D792-4268-A9D6-8E6880A54323}"/>
              </a:ext>
            </a:extLst>
          </p:cNvPr>
          <p:cNvCxnSpPr/>
          <p:nvPr/>
        </p:nvCxnSpPr>
        <p:spPr>
          <a:xfrm flipV="1">
            <a:off x="2982897" y="3356117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5806F3F8-CC4C-48C4-8A01-F0AEE174C764}"/>
              </a:ext>
            </a:extLst>
          </p:cNvPr>
          <p:cNvCxnSpPr/>
          <p:nvPr/>
        </p:nvCxnSpPr>
        <p:spPr>
          <a:xfrm flipV="1">
            <a:off x="2867552" y="4583245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263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74B9C-DA71-458C-8626-AEC99AFD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92DF3-7A15-4CB8-9272-740F022E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F7BEC-4CC2-4581-87A8-7102FBC1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470DE-51D7-41C0-B090-491EC7EB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DDE37A-918C-43F1-B9DE-AE1994A7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27334" cy="52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4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5D1D-24DB-4C87-8623-7D0AE8BE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6-7. </a:t>
            </a:r>
            <a:r>
              <a:rPr lang="ko-KR" altLang="en-US"/>
              <a:t>함수의 </a:t>
            </a:r>
            <a:r>
              <a:rPr lang="ko-KR" altLang="en-US" dirty="0" err="1"/>
              <a:t>입출력값에는</a:t>
            </a:r>
            <a:r>
              <a:rPr lang="ko-KR" altLang="en-US" dirty="0"/>
              <a:t> 제한이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C4260-C053-40D8-85E1-A417BB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A5B94-7911-445C-803D-341909D0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5607F-4A39-4D10-B863-AC9654C5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985797" cy="46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198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9729E-AC51-49B0-9205-5E705FE0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BEBAC-CD82-42C5-84A5-0513783B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B096F-3B17-4380-AFFB-F8802964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DB67-86A4-4D18-AF92-158D7111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CF997-0DB8-4D6A-A1F9-90C13DF4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9" y="818239"/>
            <a:ext cx="3800475" cy="4543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B9692-CDE2-429E-843B-E5EFCF26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01" y="913697"/>
            <a:ext cx="4216899" cy="1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62B42-6A9B-4B59-9E17-467D2ECA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닫았던 폴더</a:t>
            </a:r>
            <a:r>
              <a:rPr lang="en-US" altLang="ko-KR"/>
              <a:t>(</a:t>
            </a:r>
            <a:r>
              <a:rPr lang="ko-KR" altLang="en-US"/>
              <a:t>프로젝트</a:t>
            </a:r>
            <a:r>
              <a:rPr lang="en-US" altLang="ko-KR"/>
              <a:t>) </a:t>
            </a:r>
            <a:r>
              <a:rPr lang="ko-KR" altLang="en-US"/>
              <a:t>다시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DEA76-6588-4797-9F68-11069A96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 프로젝트가 어디 있었는지 위치를 기억하자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3E53F-C195-4E3F-BE60-2B330589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5C84D-2CE0-4DB6-8687-6C2F899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79" y="1686092"/>
            <a:ext cx="3746792" cy="4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5CFC0-F4FB-4580-8BB7-E1F55CD9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D1CF32-A934-4E6A-A71D-A78973DB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73" y="806145"/>
            <a:ext cx="5711988" cy="42076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7B1F2-0356-472E-9243-42937E8F2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371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E0199-B132-4A8E-8E41-60D5FB5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62AA89-867D-411E-AC27-4C601D02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83" y="1219491"/>
            <a:ext cx="8105775" cy="45434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05C29-B1C4-40D2-A82D-7EAD47E3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6D009-3959-4ACF-A0C4-EDFFCDF5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3808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AF02-4EAA-4CCB-8B39-781EF20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6-9. </a:t>
            </a:r>
            <a:r>
              <a:rPr lang="ko-KR" altLang="en-US"/>
              <a:t>함수의 </a:t>
            </a:r>
            <a:r>
              <a:rPr lang="ko-KR" altLang="en-US" dirty="0"/>
              <a:t>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0373F1-A932-4FB7-8103-C7EE8CFA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8614" y="1709928"/>
            <a:ext cx="3256557" cy="4607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5A615-F5C2-420E-A417-07B0308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70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2EB3-A7F8-482A-A4D7-764804A1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FA959-DA62-4F2E-B4E0-38F82488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C270B-D0EB-43C4-814B-3CD80257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D105EFEE-165D-4DA5-B7A2-46C3FF6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43" y="1125288"/>
            <a:ext cx="3256557" cy="460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5A5633-A30F-4A58-880C-80CED6E9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8388"/>
            <a:ext cx="4680812" cy="32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41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15F4-CE6A-42CC-AA5E-4353DD1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 필요한 이유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74EA6-93BA-4C00-8189-EDE15D3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78662-BCA0-489C-A9AE-C7D45569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F2AE0-6036-4259-8AD8-EDC35F4AAC2A}"/>
              </a:ext>
            </a:extLst>
          </p:cNvPr>
          <p:cNvSpPr/>
          <p:nvPr/>
        </p:nvSpPr>
        <p:spPr>
          <a:xfrm>
            <a:off x="1447786" y="171709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08AD4-9410-4E7D-840D-F20F23C5270B}"/>
              </a:ext>
            </a:extLst>
          </p:cNvPr>
          <p:cNvSpPr/>
          <p:nvPr/>
        </p:nvSpPr>
        <p:spPr>
          <a:xfrm>
            <a:off x="1447786" y="2147658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5BD1C-18F6-408B-9AA2-AE67512E848F}"/>
              </a:ext>
            </a:extLst>
          </p:cNvPr>
          <p:cNvSpPr/>
          <p:nvPr/>
        </p:nvSpPr>
        <p:spPr>
          <a:xfrm>
            <a:off x="1447785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DBF3B7-56A1-4751-95DA-042075A574B1}"/>
              </a:ext>
            </a:extLst>
          </p:cNvPr>
          <p:cNvSpPr/>
          <p:nvPr/>
        </p:nvSpPr>
        <p:spPr>
          <a:xfrm>
            <a:off x="2115090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E4DFAB-F446-471D-AE87-9FB2AF532258}"/>
              </a:ext>
            </a:extLst>
          </p:cNvPr>
          <p:cNvSpPr/>
          <p:nvPr/>
        </p:nvSpPr>
        <p:spPr>
          <a:xfrm>
            <a:off x="2115090" y="300509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3FDA8-00FF-435C-B422-9E4B1BCC9379}"/>
              </a:ext>
            </a:extLst>
          </p:cNvPr>
          <p:cNvSpPr/>
          <p:nvPr/>
        </p:nvSpPr>
        <p:spPr>
          <a:xfrm>
            <a:off x="2115090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C45AA-C513-4EB9-841A-EB7F69BBB61D}"/>
              </a:ext>
            </a:extLst>
          </p:cNvPr>
          <p:cNvSpPr/>
          <p:nvPr/>
        </p:nvSpPr>
        <p:spPr>
          <a:xfrm>
            <a:off x="1447786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EEAF9F-1F2E-4C86-A821-65B28FE1052B}"/>
              </a:ext>
            </a:extLst>
          </p:cNvPr>
          <p:cNvSpPr/>
          <p:nvPr/>
        </p:nvSpPr>
        <p:spPr>
          <a:xfrm>
            <a:off x="2115091" y="384255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EA68A-F46E-4055-A3A8-CC1EAE16ABAB}"/>
              </a:ext>
            </a:extLst>
          </p:cNvPr>
          <p:cNvSpPr/>
          <p:nvPr/>
        </p:nvSpPr>
        <p:spPr>
          <a:xfrm>
            <a:off x="2115091" y="427793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24FCD6-9818-47F6-8CF8-8F1A49AB5D94}"/>
              </a:ext>
            </a:extLst>
          </p:cNvPr>
          <p:cNvSpPr/>
          <p:nvPr/>
        </p:nvSpPr>
        <p:spPr>
          <a:xfrm>
            <a:off x="2115089" y="482372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5A9F7D-89FB-410B-BE03-A2849926C53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705239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CA9F95-06EF-44D6-B3A5-78B39F1358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705238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898965-973B-4E39-8636-D3DBF59E79C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962690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47F55E-8C70-42F2-B81C-2A5A08C993E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72543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0090FD-D457-445D-AB25-049BF60C875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372543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48A83-C7F6-4E70-A121-B2CBC6EBA4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372543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8AB4FE-C8F9-4214-8224-B3F4485A23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372544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2DC2AB-E1A4-4D5B-8CF7-976352BB27D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372542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BDCFDE-434B-4C56-804B-6328A0DBF301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1705239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76FDCA-1269-4E28-8122-BC8DF3DB3D56}"/>
              </a:ext>
            </a:extLst>
          </p:cNvPr>
          <p:cNvSpPr/>
          <p:nvPr/>
        </p:nvSpPr>
        <p:spPr>
          <a:xfrm>
            <a:off x="3648709" y="171709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43981-D2D8-4E64-A58B-4FB4E5E912A4}"/>
              </a:ext>
            </a:extLst>
          </p:cNvPr>
          <p:cNvSpPr/>
          <p:nvPr/>
        </p:nvSpPr>
        <p:spPr>
          <a:xfrm>
            <a:off x="3648709" y="2147658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11C824-ED4D-4B74-8033-304C6E3A2D2C}"/>
              </a:ext>
            </a:extLst>
          </p:cNvPr>
          <p:cNvSpPr/>
          <p:nvPr/>
        </p:nvSpPr>
        <p:spPr>
          <a:xfrm>
            <a:off x="3648708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3DC2D-3F67-4839-BA3C-4BD4B6F7C05F}"/>
              </a:ext>
            </a:extLst>
          </p:cNvPr>
          <p:cNvSpPr/>
          <p:nvPr/>
        </p:nvSpPr>
        <p:spPr>
          <a:xfrm>
            <a:off x="4316013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6579A2-93D9-4CE8-A389-3CA09CC6E67C}"/>
              </a:ext>
            </a:extLst>
          </p:cNvPr>
          <p:cNvSpPr/>
          <p:nvPr/>
        </p:nvSpPr>
        <p:spPr>
          <a:xfrm>
            <a:off x="3650188" y="31108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24263B-3397-4CDD-80E1-6D92BC76FE72}"/>
              </a:ext>
            </a:extLst>
          </p:cNvPr>
          <p:cNvSpPr/>
          <p:nvPr/>
        </p:nvSpPr>
        <p:spPr>
          <a:xfrm>
            <a:off x="4316013" y="3129287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EAA252-2542-4304-8DEA-85B8BDACA024}"/>
              </a:ext>
            </a:extLst>
          </p:cNvPr>
          <p:cNvSpPr/>
          <p:nvPr/>
        </p:nvSpPr>
        <p:spPr>
          <a:xfrm>
            <a:off x="3648705" y="427793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8B48C-8988-4446-86A6-B9E068CC882B}"/>
              </a:ext>
            </a:extLst>
          </p:cNvPr>
          <p:cNvSpPr/>
          <p:nvPr/>
        </p:nvSpPr>
        <p:spPr>
          <a:xfrm>
            <a:off x="4316014" y="36713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68F44F-886E-4F23-8733-F3596B614948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3906162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FD5B61-53DD-4738-98E5-E50D1793C418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906161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7B65F4-205A-4B05-B37A-CCC0B46B4842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163613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956E5CB-385F-4862-B683-D01DA00FC2A5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3906161" y="2842704"/>
            <a:ext cx="1480" cy="26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A838F4-46E4-46E9-A293-9084B2A771BD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573466" y="2842704"/>
            <a:ext cx="0" cy="28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D2247C-55E0-4D8D-9E37-E1DEB721207A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906158" y="3377215"/>
            <a:ext cx="1483" cy="90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10C530-1161-4743-9F78-2A6427A7439C}"/>
              </a:ext>
            </a:extLst>
          </p:cNvPr>
          <p:cNvSpPr/>
          <p:nvPr/>
        </p:nvSpPr>
        <p:spPr>
          <a:xfrm>
            <a:off x="5826327" y="171709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44B412-1C18-403F-9649-9069AF1A8A73}"/>
              </a:ext>
            </a:extLst>
          </p:cNvPr>
          <p:cNvSpPr/>
          <p:nvPr/>
        </p:nvSpPr>
        <p:spPr>
          <a:xfrm>
            <a:off x="5826327" y="2147658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19205A-B9C7-4E25-B445-7575A40BE6AC}"/>
              </a:ext>
            </a:extLst>
          </p:cNvPr>
          <p:cNvSpPr/>
          <p:nvPr/>
        </p:nvSpPr>
        <p:spPr>
          <a:xfrm>
            <a:off x="5826326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B4CBC6-856A-4FE3-A129-7A8F9DD058E9}"/>
              </a:ext>
            </a:extLst>
          </p:cNvPr>
          <p:cNvSpPr/>
          <p:nvPr/>
        </p:nvSpPr>
        <p:spPr>
          <a:xfrm>
            <a:off x="6493631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304C7D-23E7-42EE-BCCE-19A6AB163833}"/>
              </a:ext>
            </a:extLst>
          </p:cNvPr>
          <p:cNvSpPr/>
          <p:nvPr/>
        </p:nvSpPr>
        <p:spPr>
          <a:xfrm>
            <a:off x="6493631" y="300509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B91188-9CA5-47FA-AD65-B6B3006EF3A4}"/>
              </a:ext>
            </a:extLst>
          </p:cNvPr>
          <p:cNvSpPr/>
          <p:nvPr/>
        </p:nvSpPr>
        <p:spPr>
          <a:xfrm>
            <a:off x="6493631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2A5C44-56FB-4CA6-83E2-EC8D5A34B96A}"/>
              </a:ext>
            </a:extLst>
          </p:cNvPr>
          <p:cNvSpPr/>
          <p:nvPr/>
        </p:nvSpPr>
        <p:spPr>
          <a:xfrm>
            <a:off x="5826327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5CD72-3E5B-47BA-BAFE-0994458857CB}"/>
              </a:ext>
            </a:extLst>
          </p:cNvPr>
          <p:cNvSpPr/>
          <p:nvPr/>
        </p:nvSpPr>
        <p:spPr>
          <a:xfrm>
            <a:off x="6493632" y="384255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D6BEF-00AA-4E43-9E88-6A559C901E2F}"/>
              </a:ext>
            </a:extLst>
          </p:cNvPr>
          <p:cNvSpPr/>
          <p:nvPr/>
        </p:nvSpPr>
        <p:spPr>
          <a:xfrm>
            <a:off x="6493632" y="427793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FB8D44-8263-476F-886F-EFDC3CA74AC4}"/>
              </a:ext>
            </a:extLst>
          </p:cNvPr>
          <p:cNvSpPr/>
          <p:nvPr/>
        </p:nvSpPr>
        <p:spPr>
          <a:xfrm>
            <a:off x="6493630" y="482372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515FEE-5EDA-4EBE-89DA-195BC41ACFB9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6083780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2B0416B-AA3F-4690-B33F-28908094ABD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6083779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7131C6D-875D-41A6-8032-3EEBDB84AF4A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6341231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85A7AA-7A11-4EA5-8287-3648478A120D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6751084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4B29289-2698-4A98-88CD-51684BB13966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6751084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0124DFD-B8C2-4807-B494-948F86AE0B6E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6751084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663D0F4-DA0B-484A-8969-546D756B633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751085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EB0C98A-2144-4598-9948-8639C5C5535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6751083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1EE4319-F89D-49CC-B0F8-EAD6DFF815AF}"/>
              </a:ext>
            </a:extLst>
          </p:cNvPr>
          <p:cNvCxnSpPr>
            <a:cxnSpLocks/>
            <a:stCxn id="67" idx="1"/>
            <a:endCxn id="69" idx="0"/>
          </p:cNvCxnSpPr>
          <p:nvPr/>
        </p:nvCxnSpPr>
        <p:spPr>
          <a:xfrm flipH="1">
            <a:off x="6083780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E8B2B76-C17A-4D5B-97C5-743162319720}"/>
              </a:ext>
            </a:extLst>
          </p:cNvPr>
          <p:cNvCxnSpPr>
            <a:stCxn id="16" idx="3"/>
            <a:endCxn id="44" idx="1"/>
          </p:cNvCxnSpPr>
          <p:nvPr/>
        </p:nvCxnSpPr>
        <p:spPr>
          <a:xfrm flipV="1">
            <a:off x="2629994" y="1850255"/>
            <a:ext cx="1018715" cy="3106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A1B655-1907-42E7-8B60-430AE274768C}"/>
              </a:ext>
            </a:extLst>
          </p:cNvPr>
          <p:cNvCxnSpPr>
            <a:cxnSpLocks/>
            <a:stCxn id="53" idx="3"/>
            <a:endCxn id="63" idx="1"/>
          </p:cNvCxnSpPr>
          <p:nvPr/>
        </p:nvCxnSpPr>
        <p:spPr>
          <a:xfrm flipV="1">
            <a:off x="4830919" y="1850255"/>
            <a:ext cx="995408" cy="1954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74E6BD4-2580-4871-8C25-3C6AFAE21AA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4573466" y="3395617"/>
            <a:ext cx="1" cy="27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1F041093-3080-4F7F-A71C-A620DDD9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2639"/>
            <a:ext cx="8229600" cy="4876800"/>
          </a:xfrm>
        </p:spPr>
        <p:txBody>
          <a:bodyPr/>
          <a:lstStyle/>
          <a:p>
            <a:r>
              <a:rPr lang="ko-KR" altLang="en-US"/>
              <a:t>프로그램 </a:t>
            </a:r>
            <a:r>
              <a:rPr lang="ko-KR" altLang="en-US" dirty="0"/>
              <a:t>덩어리를 함수로 나누어 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A43DA1-A042-484E-AAB0-D9BE09BC6493}"/>
              </a:ext>
            </a:extLst>
          </p:cNvPr>
          <p:cNvSpPr/>
          <p:nvPr/>
        </p:nvSpPr>
        <p:spPr>
          <a:xfrm>
            <a:off x="1137066" y="1458157"/>
            <a:ext cx="1846556" cy="3941685"/>
          </a:xfrm>
          <a:prstGeom prst="rect">
            <a:avLst/>
          </a:prstGeom>
          <a:solidFill>
            <a:srgbClr val="A8EEF8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3BE2CE-6203-4DC0-AB15-92F8455FFA04}"/>
              </a:ext>
            </a:extLst>
          </p:cNvPr>
          <p:cNvSpPr/>
          <p:nvPr/>
        </p:nvSpPr>
        <p:spPr>
          <a:xfrm>
            <a:off x="3329664" y="1458157"/>
            <a:ext cx="1846556" cy="3941685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BFE9F6C-B990-4DFB-A86D-D3C8553830DF}"/>
              </a:ext>
            </a:extLst>
          </p:cNvPr>
          <p:cNvSpPr/>
          <p:nvPr/>
        </p:nvSpPr>
        <p:spPr>
          <a:xfrm>
            <a:off x="5570354" y="1458157"/>
            <a:ext cx="1846556" cy="394168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9EFD1-40B9-4131-B23A-81E71D556764}"/>
              </a:ext>
            </a:extLst>
          </p:cNvPr>
          <p:cNvSpPr txBox="1"/>
          <p:nvPr/>
        </p:nvSpPr>
        <p:spPr>
          <a:xfrm>
            <a:off x="170523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5235-0A97-4A78-BB8C-49A665090329}"/>
              </a:ext>
            </a:extLst>
          </p:cNvPr>
          <p:cNvSpPr txBox="1"/>
          <p:nvPr/>
        </p:nvSpPr>
        <p:spPr>
          <a:xfrm>
            <a:off x="3900053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031F8D0-BC79-43F1-9BEE-865B01055D14}"/>
              </a:ext>
            </a:extLst>
          </p:cNvPr>
          <p:cNvSpPr txBox="1"/>
          <p:nvPr/>
        </p:nvSpPr>
        <p:spPr>
          <a:xfrm>
            <a:off x="602819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16480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리스트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909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C658-129D-4D5C-86DE-55F1198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7-1. </a:t>
            </a:r>
            <a:r>
              <a:rPr lang="ko-KR" altLang="en-US"/>
              <a:t>리스트의 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E99FB-7F85-41B4-B875-7F1048EA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C57AF-C903-43B7-AB9E-BE5F41FE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78BFC-26DD-46DC-9FCC-FA47D0F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3550"/>
            <a:ext cx="5105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33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0A036-C860-4BEB-BC23-7C1F0BA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7-2. </a:t>
            </a:r>
            <a:r>
              <a:rPr lang="ko-KR" altLang="en-US"/>
              <a:t>리스트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CE8EF-44C0-49D1-9925-9DA3D824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</a:t>
            </a:r>
            <a:r>
              <a:rPr lang="en-US" altLang="ko-KR"/>
              <a:t>: </a:t>
            </a:r>
            <a:r>
              <a:rPr lang="ko-KR" altLang="en-US"/>
              <a:t>리스트에 저장된 개별 값의 주소 </a:t>
            </a:r>
            <a:endParaRPr lang="en-US" altLang="ko-KR"/>
          </a:p>
          <a:p>
            <a:r>
              <a:rPr lang="ko-KR" altLang="en-US"/>
              <a:t>리스트 </a:t>
            </a:r>
            <a:r>
              <a:rPr lang="en-US" altLang="ko-KR"/>
              <a:t>n</a:t>
            </a:r>
            <a:r>
              <a:rPr lang="ko-KR" altLang="en-US"/>
              <a:t>번째 값 </a:t>
            </a:r>
            <a:r>
              <a:rPr lang="en-US" altLang="ko-KR"/>
              <a:t>= </a:t>
            </a:r>
            <a:r>
              <a:rPr lang="ko-KR" altLang="en-US"/>
              <a:t>리스트</a:t>
            </a:r>
            <a:r>
              <a:rPr lang="en-US" altLang="ko-KR"/>
              <a:t>[n-1]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1AA64-54F2-4194-9B15-237EF9B0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50B10-1E37-467F-88C7-FB6712E6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6" y="1957098"/>
            <a:ext cx="4591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3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DC710-C71B-458A-905A-70E0FD5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7-3. </a:t>
            </a:r>
            <a:r>
              <a:rPr lang="ko-KR" altLang="en-US"/>
              <a:t>리스트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F980-18B0-40E7-9EE9-09B7E797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AB16-E4DD-4CAD-8B33-BF2623FB8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EDD9-62AE-4DF4-8FDB-3EFDEDCF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9909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2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FBA6-B8A2-40A1-BC89-F3192A9B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7-4. </a:t>
            </a:r>
            <a:r>
              <a:rPr lang="ko-KR" altLang="en-US"/>
              <a:t>리스트 값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3A07F-0119-476D-810D-4AE22A88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18560-CA0B-4534-B19F-5E974DAB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2CF66-F761-458E-90D5-F9C2E418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657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A35B9-C49E-4E2C-8739-F0C92F44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B8075-14BF-48C7-8890-2A4A94D0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ko-KR" altLang="en-US"/>
              <a:t>남이 만든 프로그램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대부분 남이 만든 패키지를 이용하여 조립하는 형태로 프로그램을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가상환경</a:t>
            </a:r>
            <a:r>
              <a:rPr lang="en-US" altLang="ko-KR"/>
              <a:t>: </a:t>
            </a:r>
            <a:r>
              <a:rPr lang="ko-KR" altLang="en-US"/>
              <a:t>패키지를 담는 그릇</a:t>
            </a:r>
            <a:endParaRPr lang="en-US" altLang="ko-KR"/>
          </a:p>
          <a:p>
            <a:r>
              <a:rPr lang="ko-KR" altLang="en-US"/>
              <a:t>프로젝트 안에 생성되어있는 가상환경안에 패키지들을 설치해보자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8F2AD-AC0C-400E-AB96-B4CAF844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35287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FF37C-F70A-4814-9B2E-B9B03361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7-5. </a:t>
            </a:r>
            <a:r>
              <a:rPr lang="ko-KR" altLang="en-US"/>
              <a:t>리스트에 값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13DA-760F-48AA-9A6B-E0B80E44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8351C-3299-4736-AB56-059FA4B5C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5DCE8-B44D-4AC1-8C15-65453386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365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27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r>
              <a:rPr lang="ko-KR" altLang="en-US" dirty="0"/>
              <a:t>라는 변수에 </a:t>
            </a:r>
            <a:r>
              <a:rPr lang="en-US" altLang="ko-KR" dirty="0"/>
              <a:t>[1,2,3,4,5,6,7] </a:t>
            </a:r>
            <a:r>
              <a:rPr lang="ko-KR" altLang="en-US" dirty="0"/>
              <a:t>이라는 리스트가 저장되어 있다</a:t>
            </a:r>
            <a:r>
              <a:rPr lang="en-US" altLang="ko-KR" dirty="0"/>
              <a:t>. numbers </a:t>
            </a:r>
            <a:r>
              <a:rPr lang="ko-KR" altLang="en-US" dirty="0"/>
              <a:t>내의 모든 값의 </a:t>
            </a:r>
            <a:r>
              <a:rPr lang="ko-KR" altLang="en-US" dirty="0" err="1"/>
              <a:t>제곱값을</a:t>
            </a:r>
            <a:r>
              <a:rPr lang="ko-KR" altLang="en-US" dirty="0"/>
              <a:t> 갖는 새로운 리스트를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[1,4,9,16,25,36,49]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리스트가 주어져 </a:t>
            </a:r>
            <a:r>
              <a:rPr lang="ko-KR" altLang="en-US" dirty="0" err="1"/>
              <a:t>있을때</a:t>
            </a:r>
            <a:r>
              <a:rPr lang="ko-KR" altLang="en-US" dirty="0"/>
              <a:t> </a:t>
            </a:r>
            <a:r>
              <a:rPr lang="en-US" altLang="ko-KR" dirty="0"/>
              <a:t>7000</a:t>
            </a:r>
            <a:r>
              <a:rPr lang="ko-KR" altLang="en-US" dirty="0"/>
              <a:t>을 </a:t>
            </a:r>
            <a:r>
              <a:rPr lang="en-US" altLang="ko-KR" dirty="0"/>
              <a:t>6000 </a:t>
            </a:r>
            <a:r>
              <a:rPr lang="ko-KR" altLang="en-US" dirty="0"/>
              <a:t>다음에 넣어 다음과 같이 </a:t>
            </a:r>
            <a:r>
              <a:rPr lang="ko-KR" altLang="en-US" dirty="0" err="1"/>
              <a:t>나올수</a:t>
            </a:r>
            <a:r>
              <a:rPr lang="ko-KR" altLang="en-US" dirty="0"/>
              <a:t> 있도록 </a:t>
            </a:r>
            <a:r>
              <a:rPr lang="ko-KR" altLang="en-US" dirty="0" err="1"/>
              <a:t>해보시오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9CD64D-CB1A-414A-800A-2792D0D19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37"/>
          <a:stretch/>
        </p:blipFill>
        <p:spPr>
          <a:xfrm>
            <a:off x="668000" y="3753852"/>
            <a:ext cx="6677025" cy="760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BD95A0-E447-DE4D-9943-665ABAA5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1" y="4569555"/>
            <a:ext cx="65627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0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같은 두개의 리스트가 있다</a:t>
            </a:r>
            <a:r>
              <a:rPr lang="en-US" altLang="ko-KR" dirty="0"/>
              <a:t>. </a:t>
            </a:r>
            <a:r>
              <a:rPr lang="ko-KR" altLang="en-US" dirty="0"/>
              <a:t>두 리스트를 동시에 순회하여 다음과 같이 출력해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A98F3-C8FE-5825-564C-AF32952E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6" y="1718009"/>
            <a:ext cx="283845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F8322B-7F47-D283-ECD8-9ECA0C28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042" y="1635292"/>
            <a:ext cx="1047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81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A6C1C-A4F8-C999-EB40-09720649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ko-KR" altLang="en-US" dirty="0"/>
              <a:t>리스트에 값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2EFD5-D38A-F933-183D-59E0E7B5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14F8-9833-4075-0700-C8E630A78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B8A0B-B0B7-9424-00E2-48E4BE0A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7" y="913697"/>
            <a:ext cx="3067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37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3BB9-0B0C-4E4C-A291-4E5DF8F6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7-6. </a:t>
            </a:r>
            <a:r>
              <a:rPr lang="ko-KR" altLang="en-US"/>
              <a:t>리스트에서 값 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54F6-53C9-4963-9EC6-8102B0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FE1C2-0268-41C1-B278-8866B25A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4223B-42DE-4AA6-98F8-10B249D3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343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3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4422F-FF8B-40D2-A6A6-3A5D4DAD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7-7. </a:t>
            </a:r>
            <a:r>
              <a:rPr lang="ko-KR" altLang="en-US"/>
              <a:t>복수할당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737461-453B-43BC-920F-F510FC47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37" y="1066015"/>
            <a:ext cx="2533650" cy="1724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83037-2DDE-4D85-B862-EAF0DEFA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6534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E985-F836-4D7E-A3FA-4A53D0F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7-8. </a:t>
            </a:r>
            <a:r>
              <a:rPr lang="ko-KR" altLang="en-US"/>
              <a:t>리스트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188B8-DC01-4237-8339-AAD36423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76737-18F6-4489-907D-4E58273AB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8DCD5-0008-439F-B9D6-EF9588F52C32}"/>
              </a:ext>
            </a:extLst>
          </p:cNvPr>
          <p:cNvSpPr/>
          <p:nvPr/>
        </p:nvSpPr>
        <p:spPr>
          <a:xfrm>
            <a:off x="3883332" y="1920895"/>
            <a:ext cx="561512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.insert(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n,x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인덱스 부분에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.count(x)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안에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갯수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.sort()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안에 들어있는 숫자 정렬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endParaRPr lang="ko-KR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526E0-66ED-460C-ADA8-C8F0AE32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1029"/>
            <a:ext cx="3286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51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처음 몇 개의 데이터를 </a:t>
            </a:r>
            <a:r>
              <a:rPr lang="ko-KR" altLang="en-US" dirty="0" err="1"/>
              <a:t>입력받을지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/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순서대로 숫자를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lvl="1"/>
            <a:r>
              <a:rPr lang="ko-KR" altLang="en-US" dirty="0"/>
              <a:t>입력된 값은 </a:t>
            </a:r>
            <a:r>
              <a:rPr lang="en-US" altLang="ko-KR" dirty="0"/>
              <a:t>result </a:t>
            </a:r>
            <a:r>
              <a:rPr lang="ko-KR" altLang="en-US" dirty="0"/>
              <a:t>리스트에 저장됨</a:t>
            </a:r>
            <a:endParaRPr lang="en-US" altLang="ko-KR" dirty="0"/>
          </a:p>
          <a:p>
            <a:pPr lvl="1"/>
            <a:r>
              <a:rPr lang="ko-KR" altLang="en-US" dirty="0"/>
              <a:t>입력완료 후 입력된 리스트를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8B0E8-BA29-C33F-016F-34E5991B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115176"/>
            <a:ext cx="31718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87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리스트에서 중복되는 숫자는 제거하는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en-US" altLang="ko-KR" dirty="0"/>
              <a:t>hint: in</a:t>
            </a:r>
            <a:r>
              <a:rPr lang="ko-KR" altLang="en-US" dirty="0"/>
              <a:t>을 이용한다</a:t>
            </a:r>
            <a:endParaRPr lang="en-US" altLang="ko-KR" dirty="0"/>
          </a:p>
          <a:p>
            <a:pPr lvl="1"/>
            <a:r>
              <a:rPr lang="en-US" altLang="ko-KR" dirty="0"/>
              <a:t>hint:</a:t>
            </a:r>
            <a:r>
              <a:rPr lang="ko-KR" altLang="en-US" dirty="0"/>
              <a:t> 새로운 리스트를 만든다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C55B2-7D37-0CE4-E8D4-1635EB66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7" y="2284495"/>
            <a:ext cx="3086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4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딕셔너리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4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 – setting – python interpretor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77A39-55B7-43F8-A925-2A0B3186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1543334"/>
            <a:ext cx="5780543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7368-FBA2-4F6D-B46F-62817851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8-1. </a:t>
            </a:r>
            <a:r>
              <a:rPr lang="ko-KR" altLang="en-US"/>
              <a:t>딕셔너리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2927C-C096-49B8-A6EF-AB7A6B6A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  <a:r>
              <a:rPr lang="en-US" altLang="ko-KR"/>
              <a:t>: key-value </a:t>
            </a:r>
            <a:r>
              <a:rPr lang="ko-KR" altLang="en-US"/>
              <a:t>의 쌍으로 구성</a:t>
            </a:r>
            <a:endParaRPr lang="en-US" altLang="ko-KR"/>
          </a:p>
          <a:p>
            <a:r>
              <a:rPr lang="en-US" altLang="ko-KR"/>
              <a:t>key: </a:t>
            </a:r>
            <a:r>
              <a:rPr lang="ko-KR" altLang="en-US"/>
              <a:t>유일한 값 </a:t>
            </a:r>
            <a:r>
              <a:rPr lang="en-US" altLang="ko-KR"/>
              <a:t>(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어떤 값이든 가능</a:t>
            </a:r>
            <a:r>
              <a:rPr lang="en-US" altLang="ko-KR"/>
              <a:t>)</a:t>
            </a:r>
          </a:p>
          <a:p>
            <a:r>
              <a:rPr lang="en-US" altLang="ko-KR"/>
              <a:t>value: </a:t>
            </a:r>
            <a:r>
              <a:rPr lang="ko-KR" altLang="en-US"/>
              <a:t>키에 대응하는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8B631-E5A7-4623-92A8-B4046A0AE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0711C-1CE3-4F88-9222-97A0F7E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7" y="2430185"/>
            <a:ext cx="4663894" cy="2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36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C12D5-2D6F-4663-8A70-FD2DAF4C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8-2. key</a:t>
            </a:r>
            <a:r>
              <a:rPr lang="ko-KR" altLang="en-US"/>
              <a:t>를 이용해 </a:t>
            </a:r>
            <a:r>
              <a:rPr lang="en-US" altLang="ko-KR"/>
              <a:t>value </a:t>
            </a:r>
            <a:r>
              <a:rPr lang="ko-KR" altLang="en-US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2D971-25DC-49E4-A641-0A317733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8FECF-11C3-4281-9F32-A5BD05A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1DE14-C8C6-41B5-B49D-B2761ED5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204777" cy="25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50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8-3. </a:t>
            </a:r>
            <a:r>
              <a:rPr lang="ko-KR" altLang="en-US"/>
              <a:t>딕셔너리 갱신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8D947-C9CA-4E63-82FB-2D3845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8" y="1007956"/>
            <a:ext cx="5181065" cy="47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9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8-4. </a:t>
            </a:r>
            <a:r>
              <a:rPr lang="ko-KR" altLang="en-US"/>
              <a:t>키가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DB4E5-EAAC-4C92-8A41-534FA08C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498"/>
            <a:ext cx="3862396" cy="36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2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4F502-0CE7-4B9C-B507-24027E6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8-5. </a:t>
            </a:r>
            <a:r>
              <a:rPr lang="ko-KR" altLang="en-US"/>
              <a:t>딕셔너리와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9EF-7B3E-4138-8B86-257FCFAE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30831-E664-4E33-A489-2DF22238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64187-608C-4242-BCC1-4DE8E2CC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2487"/>
            <a:ext cx="40195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9F18-3C3B-9A7C-9385-E6FADEFD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1D120-A7F4-F910-9130-B4F5B76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ko-KR" altLang="en-US" dirty="0" err="1"/>
              <a:t>딕셔너리를</a:t>
            </a:r>
            <a:r>
              <a:rPr lang="ko-KR" altLang="en-US" dirty="0"/>
              <a:t> 합쳐서 하나의 큰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만드는 함수를 작성해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CC198-7040-F09D-5004-52F08E583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212EC-96A5-64F5-625D-1712FDF7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8" y="1923798"/>
            <a:ext cx="32099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22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B67F-CA3A-47D8-AB18-D7C7136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31F5-9DCE-4A3B-B34E-EDBF1689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각 키에 해당하는 값의 평균값을 계산하는 함수를 </a:t>
            </a:r>
            <a:r>
              <a:rPr lang="ko-KR" altLang="en-US" dirty="0" err="1"/>
              <a:t>만들어보시오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CC1EE-113A-4F63-851B-3E47EC3D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64A7E-A2E3-4C1E-9662-F4CF394B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BDA43-F556-40EF-8A31-602C8963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709928"/>
            <a:ext cx="7915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67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객체지향 프로그래밍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618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49A42-38BA-4722-A14C-F766A67145D3}"/>
              </a:ext>
            </a:extLst>
          </p:cNvPr>
          <p:cNvSpPr/>
          <p:nvPr/>
        </p:nvSpPr>
        <p:spPr>
          <a:xfrm>
            <a:off x="5669281" y="2229394"/>
            <a:ext cx="1158240" cy="1088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23AB4-74AE-4085-B1C7-49F7B38CEFA5}"/>
              </a:ext>
            </a:extLst>
          </p:cNvPr>
          <p:cNvSpPr/>
          <p:nvPr/>
        </p:nvSpPr>
        <p:spPr>
          <a:xfrm>
            <a:off x="2493986" y="3622766"/>
            <a:ext cx="3001123" cy="178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513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</a:t>
            </a:r>
            <a:r>
              <a:rPr lang="ko-KR" altLang="en-US"/>
              <a:t>버튼으로 패키지 설치 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63AD0-C1E3-4221-8E95-C2061D3A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7" y="1625633"/>
            <a:ext cx="5787744" cy="46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4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400"/>
          </a:p>
          <a:p>
            <a:r>
              <a:rPr lang="ko-KR" altLang="en-US" sz="1800"/>
              <a:t>또한 한 프로그램에서 여러 개의 사각형을 동시에 관리해야 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997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960BF4-D39D-472A-8250-E0A63E4A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818874" cy="5382452"/>
          </a:xfrm>
        </p:spPr>
        <p:txBody>
          <a:bodyPr/>
          <a:lstStyle/>
          <a:p>
            <a:r>
              <a:rPr lang="ko-KR" altLang="en-US"/>
              <a:t>객체의 구성요소</a:t>
            </a:r>
            <a:endParaRPr lang="en-US" altLang="ko-KR"/>
          </a:p>
          <a:p>
            <a:pPr lvl="1"/>
            <a:r>
              <a:rPr lang="ko-KR" altLang="en-US"/>
              <a:t>값</a:t>
            </a:r>
            <a:endParaRPr lang="en-US" altLang="ko-KR"/>
          </a:p>
          <a:p>
            <a:pPr lvl="1"/>
            <a:r>
              <a:rPr lang="ko-KR" altLang="en-US"/>
              <a:t>행동 </a:t>
            </a:r>
            <a:r>
              <a:rPr lang="en-US" altLang="ko-KR"/>
              <a:t>(</a:t>
            </a:r>
            <a:r>
              <a:rPr lang="ko-KR" altLang="en-US"/>
              <a:t>메소드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객체지향 프로그래밍</a:t>
            </a:r>
            <a:endParaRPr lang="en-US" altLang="ko-KR"/>
          </a:p>
          <a:p>
            <a:pPr lvl="1"/>
            <a:r>
              <a:rPr lang="ko-KR" altLang="en-US"/>
              <a:t>객체의 정의를 위주로 프로그래밍을 진행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용어 구분</a:t>
            </a:r>
            <a:endParaRPr lang="en-US" altLang="ko-KR"/>
          </a:p>
          <a:p>
            <a:pPr lvl="1"/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객체의 설계도</a:t>
            </a:r>
            <a:endParaRPr lang="en-US" altLang="ko-KR"/>
          </a:p>
          <a:p>
            <a:pPr lvl="1"/>
            <a:r>
              <a:rPr lang="ko-KR" altLang="en-US"/>
              <a:t>객체 </a:t>
            </a:r>
            <a:r>
              <a:rPr lang="en-US" altLang="ko-KR"/>
              <a:t>: </a:t>
            </a:r>
            <a:r>
              <a:rPr lang="ko-KR" altLang="en-US"/>
              <a:t>설계도에 따라 생성되어 프로그램에서 실제로 다루는 대상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9F1DB-6CE9-4404-9D88-103171D3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9" y="3884653"/>
            <a:ext cx="2505657" cy="20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0069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6A561-CB52-F3AD-CEA0-E41F5A6B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Turtle API </a:t>
            </a:r>
            <a:r>
              <a:rPr lang="ko-KR" altLang="en-US"/>
              <a:t>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FADD5-F731-1796-EAD7-5FFD9EE5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https://docs.python.org/ko/3/library/turtle.html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8033-7B34-BF7D-F441-16DAC4DD1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40391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FE2CC-228B-3964-6FE2-DD2369BA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A1F04-CC14-8ECF-806B-28A30288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33397"/>
            <a:ext cx="3971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84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F55632-343A-5419-CE22-E7B0DD153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33" y="1017038"/>
            <a:ext cx="4085714" cy="366666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3640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230EC5-ACC2-7439-3A64-0AB7A193D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9"/>
          <a:stretch/>
        </p:blipFill>
        <p:spPr>
          <a:xfrm>
            <a:off x="306959" y="782273"/>
            <a:ext cx="4001044" cy="529345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FFF24-EDE2-115F-5E5D-C51CCF9B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13" y="782273"/>
            <a:ext cx="2190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8F1CB8-9F99-B30A-B066-2083392D5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27" y="893208"/>
            <a:ext cx="4067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062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342F-DC12-5A87-846B-A2CEC348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1322-FE09-D9DD-6F71-F6AAFBCF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높이를 입력하면 높이만큼 다음 그림이 만들어지는 함수를 설계해 보시오</a:t>
            </a:r>
            <a:endParaRPr lang="en-US" altLang="ko-KR"/>
          </a:p>
          <a:p>
            <a:r>
              <a:rPr lang="ko-KR" altLang="en-US"/>
              <a:t>너비는 </a:t>
            </a:r>
            <a:r>
              <a:rPr lang="en-US" altLang="ko-KR"/>
              <a:t>10</a:t>
            </a:r>
            <a:r>
              <a:rPr lang="ko-KR" altLang="en-US"/>
              <a:t>으로 통일</a:t>
            </a:r>
            <a:endParaRPr lang="en-US" altLang="ko-KR"/>
          </a:p>
          <a:p>
            <a:r>
              <a:rPr lang="ko-KR" altLang="en-US"/>
              <a:t>입력값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, </a:t>
            </a:r>
            <a:r>
              <a:rPr lang="ko-KR" altLang="en-US"/>
              <a:t>높이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예시</a:t>
            </a:r>
            <a:r>
              <a:rPr lang="en-US" altLang="ko-KR"/>
              <a:t>(turtle, 45)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250AC-25E5-701A-80ED-C3EBFBECD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B5B7B9-9A80-F045-28FE-B93D4C4D87A6}"/>
              </a:ext>
            </a:extLst>
          </p:cNvPr>
          <p:cNvCxnSpPr/>
          <p:nvPr/>
        </p:nvCxnSpPr>
        <p:spPr>
          <a:xfrm flipV="1">
            <a:off x="1135329" y="3270974"/>
            <a:ext cx="0" cy="1460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7511A1-E9C3-9EEB-FD12-8976770450B3}"/>
              </a:ext>
            </a:extLst>
          </p:cNvPr>
          <p:cNvCxnSpPr>
            <a:cxnSpLocks/>
          </p:cNvCxnSpPr>
          <p:nvPr/>
        </p:nvCxnSpPr>
        <p:spPr>
          <a:xfrm flipH="1">
            <a:off x="1135329" y="3270974"/>
            <a:ext cx="755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4D1AE4-52AD-0883-BFD6-05E605B07A8F}"/>
              </a:ext>
            </a:extLst>
          </p:cNvPr>
          <p:cNvCxnSpPr>
            <a:cxnSpLocks/>
          </p:cNvCxnSpPr>
          <p:nvPr/>
        </p:nvCxnSpPr>
        <p:spPr>
          <a:xfrm>
            <a:off x="1891192" y="3270974"/>
            <a:ext cx="0" cy="1460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905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342F-DC12-5A87-846B-A2CEC348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1322-FE09-D9DD-6F71-F6AAFBCF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다음과 같이 리스트 숫자 값을 입력하면 히스토그램이 그려지는 함수를 설계해보시오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250AC-25E5-701A-80ED-C3EBFBECD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1A344-9AFE-2125-B8AA-DAA2EB88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" y="2458760"/>
            <a:ext cx="2717621" cy="236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31725-8090-184E-1808-F7AD9243E0BE}"/>
              </a:ext>
            </a:extLst>
          </p:cNvPr>
          <p:cNvSpPr txBox="1"/>
          <p:nvPr/>
        </p:nvSpPr>
        <p:spPr>
          <a:xfrm>
            <a:off x="830017" y="1932569"/>
            <a:ext cx="465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C7254E"/>
                </a:solidFill>
                <a:effectLst/>
                <a:latin typeface="Menlo"/>
              </a:rPr>
              <a:t>xs = [48, 117, 200, 240, 160, 260, 220]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50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클래스 만들기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85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C641E-19DD-4719-A9A9-6BE96A0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 패키지들을 추가해보자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C0475-10FD-4001-BB38-AFF1F3AA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</a:p>
          <a:p>
            <a:r>
              <a:rPr lang="en-US" altLang="ko-KR"/>
              <a:t>pandas</a:t>
            </a:r>
          </a:p>
          <a:p>
            <a:r>
              <a:rPr lang="en-US" altLang="ko-KR"/>
              <a:t>scikit-learn</a:t>
            </a:r>
          </a:p>
          <a:p>
            <a:r>
              <a:rPr lang="en-US" altLang="ko-KR"/>
              <a:t>matplotlib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829D4-DCD0-42C1-8968-9D6AA138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4181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CB4D0-488B-4298-A479-8469D7DF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44C1D-AB81-4A7A-95C2-579E7DAE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DB008-DCA7-401D-9C51-CC109F60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5E276-DEAA-47D3-9446-4273EC7D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763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3BEA4-30C4-4F4B-9FD8-F1710DC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D1D3F-FA2A-4BFB-B531-0DCB212E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self: </a:t>
            </a:r>
            <a:r>
              <a:rPr lang="ko-KR" altLang="en-US"/>
              <a:t>클래스 자신을 의미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651CA-CD32-4C06-B731-8E734C6F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8BFF6-F939-488A-8192-D83C71E25251}"/>
              </a:ext>
            </a:extLst>
          </p:cNvPr>
          <p:cNvSpPr txBox="1"/>
          <p:nvPr/>
        </p:nvSpPr>
        <p:spPr>
          <a:xfrm>
            <a:off x="5486400" y="2791608"/>
            <a:ext cx="253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객체가 생성될 때</a:t>
            </a:r>
            <a:r>
              <a:rPr lang="en-US" altLang="ko-KR"/>
              <a:t>, x,y </a:t>
            </a:r>
            <a:r>
              <a:rPr lang="ko-KR" altLang="en-US"/>
              <a:t>두개의 변수를 받아 내부변수 </a:t>
            </a:r>
            <a:r>
              <a:rPr lang="en-US" altLang="ko-KR"/>
              <a:t>h,v</a:t>
            </a:r>
            <a:r>
              <a:rPr lang="ko-KR" altLang="en-US"/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5E358-CF28-4EDA-89C5-2188549DFB37}"/>
              </a:ext>
            </a:extLst>
          </p:cNvPr>
          <p:cNvSpPr txBox="1"/>
          <p:nvPr/>
        </p:nvSpPr>
        <p:spPr>
          <a:xfrm>
            <a:off x="5486400" y="3978013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사각형 객체의 너비를 계산하여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31CE32-596C-444C-BB6E-D50747B6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1" y="1527110"/>
            <a:ext cx="4857750" cy="3505200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89B328A8-9F34-4430-8C27-900B7897B61A}"/>
              </a:ext>
            </a:extLst>
          </p:cNvPr>
          <p:cNvSpPr/>
          <p:nvPr/>
        </p:nvSpPr>
        <p:spPr>
          <a:xfrm>
            <a:off x="4335624" y="2967135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24FDB6C-7ED4-4073-A040-254EE2C501FB}"/>
              </a:ext>
            </a:extLst>
          </p:cNvPr>
          <p:cNvSpPr/>
          <p:nvPr/>
        </p:nvSpPr>
        <p:spPr>
          <a:xfrm>
            <a:off x="4335624" y="3927659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453C022-55D8-4EDC-B0A0-6A23A070BDA6}"/>
              </a:ext>
            </a:extLst>
          </p:cNvPr>
          <p:cNvSpPr/>
          <p:nvPr/>
        </p:nvSpPr>
        <p:spPr>
          <a:xfrm>
            <a:off x="4827037" y="3158412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FE131D-D99F-4B0B-B1A7-9C82937523C4}"/>
              </a:ext>
            </a:extLst>
          </p:cNvPr>
          <p:cNvSpPr/>
          <p:nvPr/>
        </p:nvSpPr>
        <p:spPr>
          <a:xfrm>
            <a:off x="4827037" y="4123601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352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05756-7980-4C74-8D85-FFC9478D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A7AF9-D131-4B8B-AE74-538D00631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CF3D8A-EC7E-4BB2-ADBC-487EF6C2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3824" y="833535"/>
            <a:ext cx="3753128" cy="538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B40D8-7857-4BB6-9878-9C13F391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42" y="1240971"/>
            <a:ext cx="324568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6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D7EDE-42B8-42AC-9F48-E2321822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747837"/>
            <a:ext cx="7962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02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213B-0272-40B1-BE5B-4A3FA237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9-2. </a:t>
            </a:r>
            <a:r>
              <a:rPr lang="ko-KR" altLang="en-US"/>
              <a:t>캐릭터 클래스</a:t>
            </a:r>
            <a:r>
              <a:rPr lang="en-US" altLang="ko-KR"/>
              <a:t>(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632B3-4058-4C17-81B9-61710DA5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052596" cy="5382452"/>
          </a:xfrm>
        </p:spPr>
        <p:txBody>
          <a:bodyPr/>
          <a:lstStyle/>
          <a:p>
            <a:r>
              <a:rPr lang="ko-KR" altLang="en-US"/>
              <a:t>시나리오</a:t>
            </a:r>
            <a:endParaRPr lang="en-US" altLang="ko-KR"/>
          </a:p>
          <a:p>
            <a:pPr lvl="1"/>
            <a:r>
              <a:rPr lang="ko-KR" altLang="en-US"/>
              <a:t>게임 케릭터를 객체로 표현</a:t>
            </a:r>
            <a:endParaRPr lang="en-US" altLang="ko-KR"/>
          </a:p>
          <a:p>
            <a:pPr lvl="1"/>
            <a:r>
              <a:rPr lang="ko-KR" altLang="en-US"/>
              <a:t>데이터</a:t>
            </a:r>
            <a:r>
              <a:rPr lang="en-US" altLang="ko-KR"/>
              <a:t>: </a:t>
            </a:r>
            <a:r>
              <a:rPr lang="ko-KR" altLang="en-US"/>
              <a:t>생명력</a:t>
            </a:r>
            <a:endParaRPr lang="en-US" altLang="ko-KR"/>
          </a:p>
          <a:p>
            <a:pPr lvl="1"/>
            <a:r>
              <a:rPr lang="ko-KR" altLang="en-US"/>
              <a:t>행동</a:t>
            </a:r>
            <a:r>
              <a:rPr lang="en-US" altLang="ko-KR"/>
              <a:t>: </a:t>
            </a:r>
            <a:r>
              <a:rPr lang="ko-KR" altLang="en-US"/>
              <a:t>공격받음 </a:t>
            </a:r>
            <a:r>
              <a:rPr lang="en-US" altLang="ko-KR"/>
              <a:t>(</a:t>
            </a:r>
            <a:r>
              <a:rPr lang="ko-KR" altLang="en-US"/>
              <a:t>현재 생명력에서 </a:t>
            </a:r>
            <a:r>
              <a:rPr lang="en-US" altLang="ko-KR"/>
              <a:t>10</a:t>
            </a:r>
            <a:r>
              <a:rPr lang="ko-KR" altLang="en-US"/>
              <a:t>씩 감소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537E-5DB6-42D5-BEA5-49C41332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C6E64-4D47-4DD0-8654-03B8195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790188"/>
            <a:ext cx="4227991" cy="5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783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76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ED9B9E-FC43-42BB-9A1C-27136D3F8A9B}"/>
              </a:ext>
            </a:extLst>
          </p:cNvPr>
          <p:cNvSpPr/>
          <p:nvPr/>
        </p:nvSpPr>
        <p:spPr>
          <a:xfrm>
            <a:off x="5946710" y="914400"/>
            <a:ext cx="566057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6471F-2BBE-4674-9007-5C1D4F3AE921}"/>
              </a:ext>
            </a:extLst>
          </p:cNvPr>
          <p:cNvSpPr/>
          <p:nvPr/>
        </p:nvSpPr>
        <p:spPr>
          <a:xfrm>
            <a:off x="5872066" y="1891004"/>
            <a:ext cx="640702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F6305-DA01-4B87-8A8A-E91285BF8053}"/>
              </a:ext>
            </a:extLst>
          </p:cNvPr>
          <p:cNvSpPr/>
          <p:nvPr/>
        </p:nvSpPr>
        <p:spPr>
          <a:xfrm>
            <a:off x="5582673" y="2236042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DAA4DA-1324-4E06-A372-29E48E34A5D6}"/>
              </a:ext>
            </a:extLst>
          </p:cNvPr>
          <p:cNvSpPr/>
          <p:nvPr/>
        </p:nvSpPr>
        <p:spPr>
          <a:xfrm>
            <a:off x="5582673" y="1231445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77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947D2-6A7B-4EA3-82D5-A0C0CEE5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9-4. </a:t>
            </a:r>
            <a:r>
              <a:rPr lang="ko-KR" altLang="en-US"/>
              <a:t>메소드 오버라이딩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8827-B7F0-4E38-B9C7-2EC916E3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2970245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상속받은 객체에 추가적인 행동을 부여할 수 있다</a:t>
            </a:r>
            <a:r>
              <a:rPr lang="en-US" altLang="ko-KR" sz="2000"/>
              <a:t>. </a:t>
            </a:r>
          </a:p>
          <a:p>
            <a:endParaRPr lang="en-US" altLang="ko-KR" sz="2000"/>
          </a:p>
          <a:p>
            <a:r>
              <a:rPr lang="ko-KR" altLang="en-US" sz="2000"/>
              <a:t>현재</a:t>
            </a:r>
            <a:endParaRPr lang="en-US" altLang="ko-KR" sz="2000"/>
          </a:p>
          <a:p>
            <a:pPr lvl="1"/>
            <a:r>
              <a:rPr lang="en-US" altLang="ko-KR" sz="1600"/>
              <a:t>attacked (</a:t>
            </a:r>
            <a:r>
              <a:rPr lang="ko-KR" altLang="en-US" sz="1600"/>
              <a:t>공격받음</a:t>
            </a:r>
            <a:r>
              <a:rPr lang="en-US" altLang="ko-KR" sz="1600"/>
              <a:t>) </a:t>
            </a:r>
            <a:r>
              <a:rPr lang="ko-KR" altLang="en-US" sz="1600"/>
              <a:t>만 존재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600"/>
              <a:t>전사</a:t>
            </a:r>
            <a:r>
              <a:rPr lang="en-US" altLang="ko-KR" sz="1600"/>
              <a:t>, </a:t>
            </a:r>
            <a:r>
              <a:rPr lang="ko-KR" altLang="en-US" sz="1600"/>
              <a:t>마법사에 </a:t>
            </a:r>
            <a:r>
              <a:rPr lang="en-US" altLang="ko-KR" sz="1600"/>
              <a:t>attack</a:t>
            </a:r>
            <a:r>
              <a:rPr lang="ko-KR" altLang="en-US" sz="1600"/>
              <a:t>이라는 행동을 만들고</a:t>
            </a:r>
            <a:r>
              <a:rPr lang="en-US" altLang="ko-KR" sz="1600"/>
              <a:t>, </a:t>
            </a:r>
            <a:r>
              <a:rPr lang="ko-KR" altLang="en-US" sz="1600"/>
              <a:t>직업에 따라 서로 다른 행동을 하도록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8BDD3-7F93-46B2-ADC0-6B170DA26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1DE3-C3E2-4A0D-BC52-30A49485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41" y="933595"/>
            <a:ext cx="4659529" cy="49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49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58F15-3F0C-4792-841F-78AF76D8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0" y="1020147"/>
            <a:ext cx="6445133" cy="50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18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193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A8DA8-57E5-4A7C-AE91-FD4FC880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패키지가 잘 설치되었는지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3CA28-4977-4CB3-B5BC-12A2A39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</a:t>
            </a:r>
            <a:r>
              <a:rPr lang="en-US" altLang="ko-KR"/>
              <a:t>import </a:t>
            </a:r>
            <a:r>
              <a:rPr lang="ko-KR" altLang="en-US"/>
              <a:t>구문들이 잘 살아있으면 정상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3E1CB-8705-481C-85C4-1846A1F90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DRB </a:t>
            </a:r>
            <a:r>
              <a:rPr lang="ko-KR" altLang="en-US" dirty="0"/>
              <a:t>특강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이지환 교수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A4520-DE18-4D07-980D-2EC0F3DB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0" y="2292531"/>
            <a:ext cx="31051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31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77470-A257-4715-BCA3-51B6560D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06CFB-6273-4AA1-A038-33260481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94D7F-BD94-4113-B5A7-E7D29822E6FF}"/>
              </a:ext>
            </a:extLst>
          </p:cNvPr>
          <p:cNvSpPr/>
          <p:nvPr/>
        </p:nvSpPr>
        <p:spPr>
          <a:xfrm>
            <a:off x="3254188" y="1766047"/>
            <a:ext cx="2456330" cy="232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425650-1AC6-486A-806A-F89CC17CF8E4}"/>
              </a:ext>
            </a:extLst>
          </p:cNvPr>
          <p:cNvCxnSpPr>
            <a:endCxn id="6" idx="1"/>
          </p:cNvCxnSpPr>
          <p:nvPr/>
        </p:nvCxnSpPr>
        <p:spPr>
          <a:xfrm flipV="1">
            <a:off x="1658471" y="2926977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B96A42-54B9-45BF-8C34-9C0FF619264E}"/>
              </a:ext>
            </a:extLst>
          </p:cNvPr>
          <p:cNvCxnSpPr/>
          <p:nvPr/>
        </p:nvCxnSpPr>
        <p:spPr>
          <a:xfrm flipV="1">
            <a:off x="5710518" y="2940424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6C2D3-4D24-4DCD-A91A-C081B815394A}"/>
              </a:ext>
            </a:extLst>
          </p:cNvPr>
          <p:cNvSpPr txBox="1"/>
          <p:nvPr/>
        </p:nvSpPr>
        <p:spPr>
          <a:xfrm>
            <a:off x="547364" y="2716314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FF595-747E-4BE3-A964-90798828F921}"/>
              </a:ext>
            </a:extLst>
          </p:cNvPr>
          <p:cNvSpPr txBox="1"/>
          <p:nvPr/>
        </p:nvSpPr>
        <p:spPr>
          <a:xfrm>
            <a:off x="7485529" y="2723038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출력값</a:t>
            </a:r>
          </a:p>
        </p:txBody>
      </p:sp>
    </p:spTree>
    <p:extLst>
      <p:ext uri="{BB962C8B-B14F-4D97-AF65-F5344CB8AC3E}">
        <p14:creationId xmlns:p14="http://schemas.microsoft.com/office/powerpoint/2010/main" val="259085457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tabular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An example of tabular data (UCI-Bank). The letters embraced in the... |  Download Scientific Diagram">
            <a:extLst>
              <a:ext uri="{FF2B5EF4-FFF2-40B4-BE49-F238E27FC236}">
                <a16:creationId xmlns:a16="http://schemas.microsoft.com/office/drawing/2014/main" id="{597B88B4-6F46-4AE5-AA26-C00E440B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71650"/>
            <a:ext cx="809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49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text 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Sample Data: Movie Review Sentence Polarity | Wolfram Data Repository">
            <a:extLst>
              <a:ext uri="{FF2B5EF4-FFF2-40B4-BE49-F238E27FC236}">
                <a16:creationId xmlns:a16="http://schemas.microsoft.com/office/drawing/2014/main" id="{7F59C75F-6FAA-4961-9964-CA883B1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25"/>
            <a:ext cx="9144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956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image data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941B-C363-4ACB-9900-EB5D6F6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Video &amp; Image Manager | Akamai">
            <a:extLst>
              <a:ext uri="{FF2B5EF4-FFF2-40B4-BE49-F238E27FC236}">
                <a16:creationId xmlns:a16="http://schemas.microsoft.com/office/drawing/2014/main" id="{C63AC5C0-EF9E-42ED-A78A-630BCBFF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0" y="1874339"/>
            <a:ext cx="6017999" cy="3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246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A5F8-46A1-4C93-9908-BE22C9C1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- </a:t>
            </a:r>
            <a:r>
              <a:rPr lang="ko-KR" altLang="en-US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AE6B4-CD88-4802-8B9F-E6DBB2F2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7DB59-1902-4AB0-AFB1-33AEE862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My Machine Learning Diary: Day 73 | by Junhong Wang | Medium">
            <a:extLst>
              <a:ext uri="{FF2B5EF4-FFF2-40B4-BE49-F238E27FC236}">
                <a16:creationId xmlns:a16="http://schemas.microsoft.com/office/drawing/2014/main" id="{45C1A4C4-AA6C-4CC8-B2C8-E54E87963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9" t="68213" r="40774" b="13559"/>
          <a:stretch/>
        </p:blipFill>
        <p:spPr bwMode="auto">
          <a:xfrm>
            <a:off x="294967" y="2466347"/>
            <a:ext cx="7957439" cy="25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107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2FCB-4752-46C0-9B0B-DF91913C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C4DF1-628F-4484-AB43-26541A13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A8DA7-014F-46C5-BA1B-09BAD261E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5C87D5AB-7435-4F1E-8A8F-058689F1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91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0365-9BC6-40E8-8ACF-EF47483E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80CB-0BCF-47A4-B839-2796878D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r>
              <a:rPr lang="ko-KR" altLang="en-US"/>
              <a:t>를 다룰 줄 알아야 하는 이유</a:t>
            </a:r>
            <a:endParaRPr lang="en-US" altLang="ko-KR"/>
          </a:p>
          <a:p>
            <a:pPr lvl="1"/>
            <a:r>
              <a:rPr lang="ko-KR" altLang="en-US"/>
              <a:t>다양한 종류의 데이터 표현 및 처리의 근간이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C96A7-03E5-41C7-A9AD-E626F849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4A53E0FA-AE55-419D-AE93-06C83A95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355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이미지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픽셀값으로 구성된 </a:t>
            </a:r>
            <a:r>
              <a:rPr lang="en-US" altLang="ko-KR"/>
              <a:t>2</a:t>
            </a:r>
            <a:r>
              <a:rPr lang="ko-KR" altLang="en-US"/>
              <a:t>차원 행렬로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170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C4CB3764-02AA-40C1-8213-DA7C6876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47838"/>
            <a:ext cx="8096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128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텍스트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문장을 구성하는 단어의 출현여부를 기록한 벡터로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4. Text Vectorization and Transformation Pipelines - Applied Text Analysis  with Python [Book]">
            <a:extLst>
              <a:ext uri="{FF2B5EF4-FFF2-40B4-BE49-F238E27FC236}">
                <a16:creationId xmlns:a16="http://schemas.microsoft.com/office/drawing/2014/main" id="{2326C637-EB2D-455A-8E9E-C11E211A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9144000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99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5212-B9AC-4814-9307-DE63C1CC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선형대수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0447D-FD3C-4E2A-8B14-DB0A79F1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공학적인 문제를 행렬의 형태로 정의하고 그 해답을 구하는 과정과 방법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산업공학 전반에 사용되는 기법</a:t>
            </a:r>
            <a:r>
              <a:rPr lang="en-US" altLang="ko-KR"/>
              <a:t>(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통계</a:t>
            </a:r>
            <a:r>
              <a:rPr lang="en-US" altLang="ko-KR"/>
              <a:t>, </a:t>
            </a:r>
            <a:r>
              <a:rPr lang="ko-KR" altLang="en-US"/>
              <a:t>머신러닝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근간이 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651A3-BAA1-4207-A2F2-44A3596C8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9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값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8CAE0-3F34-465D-9595-0B662EF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A32C8-B02B-4E87-9457-B4223998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목표</a:t>
            </a:r>
            <a:r>
              <a:rPr lang="en-US" altLang="ko-KR"/>
              <a:t>: Python</a:t>
            </a:r>
            <a:r>
              <a:rPr lang="ko-KR" altLang="en-US"/>
              <a:t>을 이용한 수치 데이터의 표현 및 처리</a:t>
            </a:r>
            <a:endParaRPr lang="en-US" altLang="ko-KR"/>
          </a:p>
          <a:p>
            <a:r>
              <a:rPr lang="ko-KR" altLang="en-US"/>
              <a:t>특징</a:t>
            </a:r>
            <a:r>
              <a:rPr lang="en-US" altLang="ko-KR"/>
              <a:t>: Numpy library</a:t>
            </a:r>
            <a:r>
              <a:rPr lang="ko-KR" altLang="en-US"/>
              <a:t>를 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Numpy library</a:t>
            </a:r>
            <a:r>
              <a:rPr lang="ko-KR" altLang="en-US"/>
              <a:t>의 문법 익히기</a:t>
            </a:r>
            <a:endParaRPr lang="en-US" altLang="ko-KR"/>
          </a:p>
          <a:p>
            <a:pPr lvl="1"/>
            <a:r>
              <a:rPr lang="ko-KR" altLang="en-US"/>
              <a:t>배열 데이터의 표현</a:t>
            </a:r>
            <a:endParaRPr lang="en-US" altLang="ko-KR"/>
          </a:p>
          <a:p>
            <a:pPr lvl="1"/>
            <a:r>
              <a:rPr lang="ko-KR" altLang="en-US"/>
              <a:t>배열 데이터의 계산</a:t>
            </a:r>
            <a:endParaRPr lang="en-US" altLang="ko-KR"/>
          </a:p>
          <a:p>
            <a:pPr lvl="1"/>
            <a:r>
              <a:rPr lang="ko-KR" altLang="en-US"/>
              <a:t>배열 데이터의 인덱싱 및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다양한 데이터 </a:t>
            </a:r>
            <a:r>
              <a:rPr lang="en-US" altLang="ko-KR"/>
              <a:t>(Tabular,</a:t>
            </a:r>
            <a:r>
              <a:rPr lang="ko-KR" altLang="en-US"/>
              <a:t> </a:t>
            </a:r>
            <a:r>
              <a:rPr lang="en-US" altLang="ko-KR"/>
              <a:t>Text,</a:t>
            </a:r>
            <a:r>
              <a:rPr lang="ko-KR" altLang="en-US"/>
              <a:t> </a:t>
            </a:r>
            <a:r>
              <a:rPr lang="en-US" altLang="ko-KR"/>
              <a:t>Image)</a:t>
            </a:r>
            <a:r>
              <a:rPr lang="ko-KR" altLang="en-US"/>
              <a:t>등의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선형대수의 기본연산을 직접 구현해보기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CB7BF-DB38-4C1F-A00A-383D8929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23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 소개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배열의 이해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254180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08346-5866-42AC-BB70-5DBEFFA5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모듈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00240-4FB2-4A21-BE85-150B6728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/>
              <a:t>numpy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/>
              <a:t>np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D00224-EE8D-4F0E-A277-94135DDB6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69264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46F17-C23B-44A4-BC33-4AA86143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문법의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CEC50-7713-45C0-8A78-C99DA215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Statically-typed language: </a:t>
            </a:r>
            <a:r>
              <a:rPr lang="ko-KR" altLang="en-US" sz="2000"/>
              <a:t>변수 생성시 저장할 데이터의 종류를 명시적으로 선언하는 언어 </a:t>
            </a:r>
            <a:r>
              <a:rPr lang="en-US" altLang="ko-KR" sz="2000"/>
              <a:t>(Java, C)</a:t>
            </a: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Dynamically-typed language: </a:t>
            </a:r>
            <a:r>
              <a:rPr lang="ko-KR" altLang="en-US" sz="2000"/>
              <a:t>변수 생성시 알아서 입력되는 값의 종류를 추론 </a:t>
            </a:r>
            <a:r>
              <a:rPr lang="en-US" altLang="ko-KR" sz="2000"/>
              <a:t>(Python)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0B04-6555-4AF5-A0AD-5B167665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5AE9-708B-4330-A74B-E08DC4BC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4" y="1570119"/>
            <a:ext cx="3801538" cy="169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50F1A-59AA-46D1-B248-7A0A5DB6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2" y="4078454"/>
            <a:ext cx="4092520" cy="1616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A88FEF-40F8-4E3E-AEE5-E5962E81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92" y="4231901"/>
            <a:ext cx="3027242" cy="138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D957-FE32-48C5-B54B-D40000B5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92" y="1532262"/>
            <a:ext cx="3585388" cy="9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24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766D5-943C-4B32-8643-417076E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리스트의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E87966-3322-4DE6-AD3C-1F3AC912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18" y="1911443"/>
            <a:ext cx="4775396" cy="42652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5180C-8D0D-4CFD-81AA-73855A65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042499-DDAD-4BAD-A8FD-EE5995B8984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서로 다른 종류의 값으로 구성된 리스트를 동적으로 생성 가능</a:t>
            </a:r>
            <a:endParaRPr lang="en-US" altLang="ko-KR" sz="2000"/>
          </a:p>
          <a:p>
            <a:pPr lvl="1"/>
            <a:r>
              <a:rPr lang="ko-KR" altLang="en-US" sz="1800"/>
              <a:t>반드시 좋은 특성일까</a:t>
            </a:r>
            <a:r>
              <a:rPr lang="en-US" altLang="ko-KR" sz="1800"/>
              <a:t>?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210150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FCE9D-BC25-490A-A1E5-124CFE3D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Fixed-type Arrays in Python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50E7C-D25C-4406-AAA4-6805E86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파이썬 </a:t>
            </a:r>
            <a:r>
              <a:rPr lang="en-US" altLang="ko-KR" sz="2000"/>
              <a:t>3.3 </a:t>
            </a:r>
            <a:r>
              <a:rPr lang="ko-KR" altLang="en-US" sz="2000"/>
              <a:t>이후부터는 다음 방식으로 같은 타입을 가진 </a:t>
            </a:r>
            <a:r>
              <a:rPr lang="en-US" altLang="ko-KR" sz="2000"/>
              <a:t>array</a:t>
            </a:r>
            <a:r>
              <a:rPr lang="ko-KR" altLang="en-US" sz="2000"/>
              <a:t>를 만들수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44E88-95C6-458B-8640-0D56F7736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7CEEC-DB41-41B6-B702-4156C5D5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5662"/>
            <a:ext cx="4931002" cy="16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940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102504-F4A5-4ED2-9D40-DF5F36BE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88" y="2219293"/>
            <a:ext cx="4089795" cy="130577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68941-60E1-4BD0-837F-29164DA5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8" y="3687309"/>
            <a:ext cx="4535363" cy="1009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EE7CFE-2E8F-459B-A342-9B330DFF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8" y="4696552"/>
            <a:ext cx="4970153" cy="1165838"/>
          </a:xfrm>
          <a:prstGeom prst="rect">
            <a:avLst/>
          </a:prstGeom>
        </p:spPr>
      </p:pic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E2D3F60-4992-4E9B-B5CC-B908FFAEFB94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fixed type array</a:t>
            </a:r>
            <a:r>
              <a:rPr lang="ko-KR" altLang="en-US" sz="2000"/>
              <a:t>를 만드는 더욱 효과적인 방법</a:t>
            </a:r>
            <a:endParaRPr lang="en-US" altLang="ko-KR" sz="2000"/>
          </a:p>
          <a:p>
            <a:r>
              <a:rPr lang="en-US" altLang="ko-KR" sz="1800"/>
              <a:t>Numpy array </a:t>
            </a:r>
            <a:r>
              <a:rPr lang="ko-KR" altLang="en-US" sz="1800"/>
              <a:t>라이브러리를 사용</a:t>
            </a:r>
          </a:p>
        </p:txBody>
      </p:sp>
    </p:spTree>
    <p:extLst>
      <p:ext uri="{BB962C8B-B14F-4D97-AF65-F5344CB8AC3E}">
        <p14:creationId xmlns:p14="http://schemas.microsoft.com/office/powerpoint/2010/main" val="24360512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9EAAA-7063-4411-89B3-9F233553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2</a:t>
            </a:r>
            <a:r>
              <a:rPr lang="ko-KR" altLang="en-US" sz="2000"/>
              <a:t>차원 </a:t>
            </a:r>
            <a:r>
              <a:rPr lang="en-US" altLang="ko-KR" sz="2000"/>
              <a:t>list</a:t>
            </a:r>
            <a:r>
              <a:rPr lang="ko-KR" altLang="en-US" sz="2000"/>
              <a:t>로부터 </a:t>
            </a:r>
            <a:r>
              <a:rPr lang="en-US" altLang="ko-KR" sz="2000"/>
              <a:t>numpy array</a:t>
            </a:r>
            <a:r>
              <a:rPr lang="ko-KR" altLang="en-US" sz="2000"/>
              <a:t>를 만들수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DD4185-1478-4A67-A412-309D8C5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5709"/>
            <a:ext cx="5988594" cy="1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98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43B3E1-11A1-492D-BE5B-CB0B4691F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8" y="1688883"/>
            <a:ext cx="5630438" cy="3926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DADE41B1-2DE7-4068-BEE6-D471B5E165C3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단일 값으로 구성된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470267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615A2E-F49D-4A25-824A-A7CA3B54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70" y="1850500"/>
            <a:ext cx="5271606" cy="2223959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CDE79790-1BFF-4C7E-819A-8715BAD8CB79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interval</a:t>
            </a:r>
            <a:r>
              <a:rPr lang="ko-KR" altLang="en-US"/>
              <a:t> </a:t>
            </a:r>
            <a:r>
              <a:rPr lang="en-US" altLang="ko-KR"/>
              <a:t>value</a:t>
            </a:r>
            <a:r>
              <a:rPr lang="ko-KR" altLang="en-US"/>
              <a:t>로 이루어진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53935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97A3-1F51-44F1-9CC7-9083186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E2ACF-2036-4EE6-8A66-C6C6E3B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강의환경 </a:t>
            </a:r>
            <a:r>
              <a:rPr lang="en-US" altLang="ko-KR" dirty="0"/>
              <a:t>: Google </a:t>
            </a:r>
            <a:r>
              <a:rPr lang="en-US" altLang="ko-KR" dirty="0" err="1"/>
              <a:t>Colaboratory</a:t>
            </a:r>
            <a:r>
              <a:rPr lang="en-US" altLang="ko-KR"/>
              <a:t> (Colab)</a:t>
            </a:r>
          </a:p>
          <a:p>
            <a:pPr lvl="1"/>
            <a:r>
              <a:rPr lang="ko-KR" altLang="en-US"/>
              <a:t>구글에서 데이터 과학 프로그래밍을 위해 제공한 클라우드 기반 코딩 환경</a:t>
            </a:r>
            <a:endParaRPr lang="en-US" altLang="ko-KR"/>
          </a:p>
          <a:p>
            <a:pPr lvl="1"/>
            <a:r>
              <a:rPr lang="ko-KR" altLang="en-US"/>
              <a:t>무료</a:t>
            </a:r>
            <a:endParaRPr lang="en-US" altLang="ko-KR"/>
          </a:p>
          <a:p>
            <a:pPr lvl="1"/>
            <a:r>
              <a:rPr lang="ko-KR" altLang="en-US"/>
              <a:t>로컬 컴퓨터에 별도 프로그램 설치 필요 없음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주소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https://colab.research.google.com</a:t>
            </a:r>
            <a:endParaRPr lang="en-US" altLang="ko-KR"/>
          </a:p>
          <a:p>
            <a:pPr lvl="1"/>
            <a:r>
              <a:rPr lang="ko-KR" altLang="en-US"/>
              <a:t>구글 회원가입 필요</a:t>
            </a:r>
            <a:endParaRPr lang="en-US" altLang="ko-KR"/>
          </a:p>
          <a:p>
            <a:pPr marL="27432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29F5E-9266-4976-A8B5-938C41329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13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71CC-7105-42F5-9C98-3C1C5439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값 </a:t>
            </a:r>
            <a:r>
              <a:rPr lang="en-US" altLang="ko-KR" dirty="0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C8F0C-8B87-4961-B9A7-4F7F51EF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처리하는 기본단위</a:t>
            </a:r>
            <a:endParaRPr lang="en-US" altLang="ko-KR" dirty="0"/>
          </a:p>
          <a:p>
            <a:r>
              <a:rPr lang="ko-KR" altLang="en-US" dirty="0"/>
              <a:t>값의 종류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endParaRPr lang="en-US" altLang="ko-KR" dirty="0"/>
          </a:p>
          <a:p>
            <a:pPr lvl="1"/>
            <a:r>
              <a:rPr lang="ko-KR" altLang="en-US" dirty="0" err="1"/>
              <a:t>불리언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EF098-7F27-4A32-A1E3-8E321A09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6752C-F6E0-4605-A02E-B86937B58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5228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EFA30EF-95D2-4B72-97FE-8896A2407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09" y="1639232"/>
            <a:ext cx="6431902" cy="3138957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C86B8F7-5ADD-415F-805A-047A287EE68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난수로 구성된 배열 생성</a:t>
            </a:r>
          </a:p>
        </p:txBody>
      </p:sp>
    </p:spTree>
    <p:extLst>
      <p:ext uri="{BB962C8B-B14F-4D97-AF65-F5344CB8AC3E}">
        <p14:creationId xmlns:p14="http://schemas.microsoft.com/office/powerpoint/2010/main" val="31559940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617E23-7127-431A-855A-33E6B508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38" y="2129254"/>
            <a:ext cx="5952381" cy="21809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그 외 다양한 배열 생성법</a:t>
            </a:r>
          </a:p>
        </p:txBody>
      </p:sp>
    </p:spTree>
    <p:extLst>
      <p:ext uri="{BB962C8B-B14F-4D97-AF65-F5344CB8AC3E}">
        <p14:creationId xmlns:p14="http://schemas.microsoft.com/office/powerpoint/2010/main" val="36445534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8147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Numpy 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배열의 생성 및 변형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9043749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Numpy Array</a:t>
            </a:r>
            <a:r>
              <a:rPr lang="ko-KR" altLang="en-US"/>
              <a:t>는 일종의 객체</a:t>
            </a:r>
            <a:endParaRPr lang="en-US" altLang="ko-KR"/>
          </a:p>
          <a:p>
            <a:r>
              <a:rPr lang="ko-KR" altLang="en-US"/>
              <a:t>생성된 데이터에 대한 다양한 정보를 </a:t>
            </a:r>
            <a:r>
              <a:rPr lang="en-US" altLang="ko-KR"/>
              <a:t>attribute</a:t>
            </a:r>
            <a:r>
              <a:rPr lang="ko-KR" altLang="en-US"/>
              <a:t>로 가지고 있음</a:t>
            </a:r>
            <a:endParaRPr lang="en-US" altLang="ko-KR"/>
          </a:p>
          <a:p>
            <a:pPr lvl="1"/>
            <a:r>
              <a:rPr lang="en-US" altLang="ko-KR"/>
              <a:t>Class</a:t>
            </a:r>
            <a:r>
              <a:rPr lang="ko-KR" altLang="en-US"/>
              <a:t>의 </a:t>
            </a:r>
            <a:r>
              <a:rPr lang="en-US" altLang="ko-KR"/>
              <a:t>attribute </a:t>
            </a:r>
            <a:r>
              <a:rPr lang="ko-KR" altLang="en-US"/>
              <a:t>맞습니다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배열의 차원</a:t>
            </a:r>
            <a:r>
              <a:rPr lang="en-US" altLang="ko-KR"/>
              <a:t>, </a:t>
            </a:r>
            <a:r>
              <a:rPr lang="ko-KR" altLang="en-US"/>
              <a:t>모양</a:t>
            </a:r>
            <a:r>
              <a:rPr lang="en-US" altLang="ko-KR"/>
              <a:t>, </a:t>
            </a:r>
            <a:r>
              <a:rPr lang="ko-KR" altLang="en-US"/>
              <a:t>크기</a:t>
            </a:r>
            <a:r>
              <a:rPr lang="en-US" altLang="ko-KR"/>
              <a:t>, </a:t>
            </a:r>
            <a:r>
              <a:rPr lang="ko-KR" altLang="en-US"/>
              <a:t>데이터 타입등을 </a:t>
            </a:r>
            <a:r>
              <a:rPr lang="en-US" altLang="ko-KR"/>
              <a:t>attribute</a:t>
            </a:r>
            <a:r>
              <a:rPr lang="ko-KR" altLang="en-US"/>
              <a:t>에 지니고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C7ED1-F419-49E3-97A0-873E024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2175"/>
            <a:ext cx="5305425" cy="1266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ABC67-E15E-4011-9A43-3B6CE9F7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8" y="4224399"/>
            <a:ext cx="31527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646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611E2-5EB7-4850-A149-1A813A74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18452"/>
            <a:ext cx="3908267" cy="25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89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53A9A-3F11-4D74-823B-6ADCC5A2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0" y="1521478"/>
            <a:ext cx="2800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341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4F610-6C5A-445A-824A-FBB64C7F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500467"/>
            <a:ext cx="4222376" cy="46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700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 및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넘파이 배열은 정적 타입임에 항상 주의할 것</a:t>
            </a:r>
            <a:r>
              <a:rPr lang="en-US" altLang="ko-KR"/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7D202-F445-4E00-82A7-8B8959F4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2" y="1476094"/>
            <a:ext cx="3704182" cy="1858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ADA5E-0794-4EE0-BD2A-64DA7847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4275267"/>
            <a:ext cx="5510534" cy="14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42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부분을 슬라이싱하여 사용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1A1B5-C8AA-47EF-943E-E67473C6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15608"/>
            <a:ext cx="5091953" cy="42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96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왼쪽으로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37D8E-850D-4BCC-8543-4818054A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1" y="1555936"/>
            <a:ext cx="5820721" cy="1873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D31F8-7D26-493B-94E2-13C9E3E9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8" y="4327854"/>
            <a:ext cx="4691149" cy="17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DA10-2D75-4131-AB81-FF1AF6F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394EC-2EBC-4A13-90DA-CBA77230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40D57-ACDD-4007-8219-9248405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734F0-8B37-49C0-BC46-195622101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5E305-12CE-4AC7-BFAD-7F243237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8011916" cy="34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3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319114-E625-47D3-A1B2-0097CD44F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05" y="994802"/>
            <a:ext cx="5722684" cy="49487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1314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 </a:t>
            </a:r>
            <a:r>
              <a:rPr lang="en-US" altLang="ko-KR"/>
              <a:t>– 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 추려내기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29A885-0D9E-4DF5-86A8-2695AD1D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54" y="1621770"/>
            <a:ext cx="7142454" cy="29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345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AF2F7-79FE-43A8-BECD-78F3FA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No-copy </a:t>
            </a:r>
            <a:r>
              <a:rPr lang="ko-KR" altLang="en-US"/>
              <a:t>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5DEE2-CC78-439F-8FAA-5B526046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슬라이싱 된 결과값</a:t>
            </a:r>
            <a:endParaRPr lang="en-US" altLang="ko-KR"/>
          </a:p>
          <a:p>
            <a:pPr lvl="1"/>
            <a:r>
              <a:rPr lang="ko-KR" altLang="en-US"/>
              <a:t>기존방식</a:t>
            </a:r>
            <a:r>
              <a:rPr lang="en-US" altLang="ko-KR"/>
              <a:t>: </a:t>
            </a:r>
            <a:r>
              <a:rPr lang="ko-KR" altLang="en-US"/>
              <a:t>복사된 새로운 데이터</a:t>
            </a:r>
            <a:endParaRPr lang="en-US" altLang="ko-KR"/>
          </a:p>
          <a:p>
            <a:pPr lvl="1"/>
            <a:r>
              <a:rPr lang="en-US" altLang="ko-KR"/>
              <a:t>Numpy: </a:t>
            </a:r>
            <a:r>
              <a:rPr lang="ko-KR" altLang="en-US"/>
              <a:t>원본 데이터에 대한 접근을 유지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4ED06-E4CB-4D5C-80C3-81D77CFD2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1C27C-02B7-46E1-9DB8-11AA2D9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7737"/>
            <a:ext cx="5057599" cy="39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52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87FD-8279-429A-8AAF-E5A2B8D6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Copy</a:t>
            </a:r>
            <a:r>
              <a:rPr lang="ko-KR" altLang="en-US"/>
              <a:t>를 이용한 복사본 데이터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E410E-925F-4CC7-9F7D-ACC1E4E8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만약 복사본 데이터를 만들고 싶다면 </a:t>
            </a:r>
            <a:r>
              <a:rPr lang="en-US" altLang="ko-KR"/>
              <a:t>copy() </a:t>
            </a:r>
            <a:r>
              <a:rPr lang="ko-KR" altLang="en-US"/>
              <a:t>메소드를 사용한다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9832E2-ABE1-4D65-BB31-C3C0FE1E0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B69AE-3C83-4CD3-85D7-96BF4AF1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85" y="1633537"/>
            <a:ext cx="5188276" cy="39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4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DD3F6-09F8-4198-AD3E-009B0CB8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</a:t>
            </a:r>
            <a:r>
              <a:rPr lang="en-US" altLang="ko-KR"/>
              <a:t>reshaping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E0435-2E37-4E99-9F04-6E584D6E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reshaping</a:t>
            </a:r>
          </a:p>
          <a:p>
            <a:pPr lvl="1"/>
            <a:r>
              <a:rPr lang="ko-KR" altLang="en-US"/>
              <a:t>데이터를 구성하는 차원의 모양을 변경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차원 데이터</a:t>
            </a:r>
            <a:r>
              <a:rPr lang="en-US" altLang="ko-KR"/>
              <a:t>(9,)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 </a:t>
            </a:r>
            <a:r>
              <a:rPr lang="en-US" altLang="ko-KR"/>
              <a:t>(3,3) </a:t>
            </a:r>
            <a:r>
              <a:rPr lang="ko-KR" altLang="en-US"/>
              <a:t>행렬로 변환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EEBBA-36F3-415B-9BCF-27EAD46A8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FDC75-44B0-4DBD-9D11-FF89AEDF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0" y="3143586"/>
            <a:ext cx="5858223" cy="20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69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BEB0-FF79-4F03-9352-32408CD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</a:t>
            </a:r>
            <a:r>
              <a:rPr lang="en-US" altLang="ko-KR"/>
              <a:t>vector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차원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D45ED-D55F-4DE3-94C0-CE9F3C6B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행 </a:t>
            </a:r>
            <a:r>
              <a:rPr lang="en-US" altLang="ko-KR"/>
              <a:t>matrix(1,n)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열 </a:t>
            </a:r>
            <a:r>
              <a:rPr lang="en-US" altLang="ko-KR"/>
              <a:t>matrix(n,1)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3B967A-E375-4C88-B4F9-0FC280561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26823-FDC6-4D9A-A6FC-6C9A724A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6" y="1574706"/>
            <a:ext cx="4762467" cy="1854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0B6AC-FD27-4EE3-A9D7-8CEDB532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9" y="4331634"/>
            <a:ext cx="4205754" cy="1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683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EDB6A-F8A2-4C8B-8E6F-F33915EF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0603D-7ECD-4178-9117-91CA7215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np.concatenate </a:t>
            </a:r>
            <a:r>
              <a:rPr lang="ko-KR" altLang="en-US"/>
              <a:t>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C1083-0338-44B7-86C0-3D181E836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B69514-61F4-4682-A718-0E1D4E96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1410540"/>
            <a:ext cx="3400084" cy="1610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77F472-D6AF-4548-A91C-D883F573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374932"/>
            <a:ext cx="4762242" cy="14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51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차원의 경우</a:t>
            </a:r>
            <a:endParaRPr lang="en-US" altLang="ko-KR"/>
          </a:p>
          <a:p>
            <a:r>
              <a:rPr lang="en-US" altLang="ko-KR"/>
              <a:t>axis=0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행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위에서 아래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r>
              <a:rPr lang="ko-KR" altLang="en-US">
                <a:sym typeface="Wingdings" panose="05000000000000000000" pitchFamily="2" charset="2"/>
              </a:rPr>
              <a:t> 붙이기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axis=1  </a:t>
            </a:r>
            <a:r>
              <a:rPr lang="ko-KR" altLang="en-US">
                <a:sym typeface="Wingdings" panose="05000000000000000000" pitchFamily="2" charset="2"/>
              </a:rPr>
              <a:t>열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왼쪽에서 오른쪽</a:t>
            </a:r>
            <a:r>
              <a:rPr lang="en-US" altLang="ko-KR">
                <a:sym typeface="Wingdings" panose="05000000000000000000" pitchFamily="2" charset="2"/>
              </a:rPr>
              <a:t>) </a:t>
            </a:r>
            <a:r>
              <a:rPr lang="ko-KR" altLang="en-US">
                <a:sym typeface="Wingdings" panose="05000000000000000000" pitchFamily="2" charset="2"/>
              </a:rPr>
              <a:t>붙이기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8958-47F2-410F-88C9-E4428CA0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233"/>
            <a:ext cx="5865968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977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배열의 차원이 다를 경우 </a:t>
            </a:r>
            <a:r>
              <a:rPr lang="en-US" altLang="ko-KR"/>
              <a:t>vstack(vertical stack), hstack(horizontal stack)</a:t>
            </a:r>
            <a:r>
              <a:rPr lang="ko-KR" altLang="en-US"/>
              <a:t>을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1A49C-6636-49F3-82A9-CC459C08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6" y="1720103"/>
            <a:ext cx="4545387" cy="42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05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8E921-D994-4B19-A2FF-F1F7BF37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6B4E8-78A4-49FB-B28B-8D40AB85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913696"/>
            <a:ext cx="4374293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BB64-E88A-45BD-BE28-82C75384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23906-4EA7-453C-B5F1-CA5F5D2D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A8312-546D-4595-9323-7B81A8A3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46233-EFDE-46A1-89DF-DFD6902F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F448D-5EC5-4062-AA88-324A8030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6"/>
            <a:ext cx="7383008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8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4C2AAB-C64E-426A-9E2C-EE5C442C7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91" y="911652"/>
            <a:ext cx="3990476" cy="533333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53796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Ufuncs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5098500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18E0-2137-4154-9142-F28140E4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왜 쓰는가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08F5-FC31-4DF6-A746-3A073563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application</a:t>
            </a:r>
            <a:r>
              <a:rPr lang="ko-KR" altLang="en-US"/>
              <a:t>에서 </a:t>
            </a:r>
            <a:r>
              <a:rPr lang="en-US" altLang="ko-KR"/>
              <a:t>numpy</a:t>
            </a:r>
            <a:r>
              <a:rPr lang="ko-KR" altLang="en-US"/>
              <a:t>가 자주 사용되는 이유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빠른 연산이 가능</a:t>
            </a:r>
            <a:r>
              <a:rPr lang="en-US" altLang="ko-KR"/>
              <a:t>!</a:t>
            </a:r>
          </a:p>
          <a:p>
            <a:r>
              <a:rPr lang="ko-KR" altLang="en-US"/>
              <a:t>왜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동적 타입 데이터를 사용할 경우</a:t>
            </a:r>
            <a:r>
              <a:rPr lang="en-US" altLang="ko-KR"/>
              <a:t>, </a:t>
            </a:r>
            <a:r>
              <a:rPr lang="ko-KR" altLang="en-US"/>
              <a:t>타입의 추론과 해석 작업이 계산시간을 지연시킴</a:t>
            </a:r>
            <a:endParaRPr lang="en-US" altLang="ko-KR"/>
          </a:p>
          <a:p>
            <a:pPr lvl="1"/>
            <a:r>
              <a:rPr lang="en-US" altLang="ko-KR"/>
              <a:t>numpy</a:t>
            </a:r>
            <a:r>
              <a:rPr lang="ko-KR" altLang="en-US"/>
              <a:t>는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74F4E-C6E7-4F1A-AE47-64172C45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717058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1E8F-EDE2-4F9F-BC78-B1C1CBA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연산이 느린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85F61-E535-4BCB-9F2E-6809B7922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전형적인 느린연산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왜 느려졌는가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배열에서 하나씩 값을 참조하여 계산할때 동적으로 타입을 체크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BBA38-C88C-4814-9228-5D5E6111A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D46F5-3BB5-43D5-B830-B57BF9F0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3" y="1294231"/>
            <a:ext cx="5962650" cy="257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4BC1A9-E318-4938-83A4-EDD3E088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3" y="3798840"/>
            <a:ext cx="5191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905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3480A-2065-44B9-96C6-AB1B9C4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의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F6151-8DD6-43F9-8C5F-4E24BD9A8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에는 단일 종류의 값이 들어가 있음</a:t>
            </a:r>
            <a:endParaRPr lang="en-US" altLang="ko-KR"/>
          </a:p>
          <a:p>
            <a:r>
              <a:rPr lang="ko-KR" altLang="en-US"/>
              <a:t>따라서 매번 타입을 체크할 필요 없으며</a:t>
            </a:r>
            <a:r>
              <a:rPr lang="en-US" altLang="ko-KR"/>
              <a:t>, </a:t>
            </a:r>
            <a:r>
              <a:rPr lang="ko-KR" altLang="en-US"/>
              <a:t>연산에만 집중하면 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Ufuncs</a:t>
            </a:r>
          </a:p>
          <a:p>
            <a:pPr lvl="1"/>
            <a:r>
              <a:rPr lang="en-US" altLang="ko-KR"/>
              <a:t>Numpy</a:t>
            </a:r>
            <a:r>
              <a:rPr lang="ko-KR" altLang="en-US"/>
              <a:t>에서 제공하는 연산 메커니즘</a:t>
            </a:r>
            <a:endParaRPr lang="en-US" altLang="ko-KR"/>
          </a:p>
          <a:p>
            <a:pPr lvl="1"/>
            <a:r>
              <a:rPr lang="ko-KR" altLang="en-US"/>
              <a:t>배열내의 숫자에 대하여 효율적인 연산 수행을 목표로 함</a:t>
            </a:r>
            <a:endParaRPr lang="en-US" altLang="ko-KR"/>
          </a:p>
          <a:p>
            <a:pPr lvl="1"/>
            <a:r>
              <a:rPr lang="ko-KR" altLang="en-US"/>
              <a:t>마치 컴파일 한 것 처럼</a:t>
            </a:r>
            <a:r>
              <a:rPr lang="en-US" altLang="ko-KR"/>
              <a:t>, </a:t>
            </a:r>
            <a:r>
              <a:rPr lang="ko-KR" altLang="en-US"/>
              <a:t>타입체크를 건너뛰고 수치연산을 수행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BAB66-27AD-4EA4-BE9D-3CCBC4E0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DC39-DCB3-430D-97BB-999B99E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1" y="3741006"/>
            <a:ext cx="5476875" cy="1114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DF8552-9592-40EA-8292-7A67154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1" y="4855431"/>
            <a:ext cx="36957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876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CD85-23B4-44DC-8B4C-66172178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</a:t>
            </a:r>
            <a:r>
              <a:rPr lang="ko-KR" altLang="en-US"/>
              <a:t>의 적용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174C3-EAD1-410A-B237-CC2D7FD0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r>
              <a:rPr lang="ko-KR" altLang="en-US"/>
              <a:t> 와 </a:t>
            </a:r>
            <a:r>
              <a:rPr lang="en-US" altLang="ko-KR"/>
              <a:t>Scalar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 vs Array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다차원 배열에도 적용 가능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62EA9-D4BF-47E2-BCF3-4012D6B91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E6AED-2FFC-4FD1-8C09-DC26D472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4" y="1299322"/>
            <a:ext cx="6146340" cy="1363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E850BF-05AA-4BEB-A2AD-903DBA50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5" y="3280577"/>
            <a:ext cx="7504020" cy="959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1D658E-55F0-4B85-B184-D1653C9C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11191"/>
            <a:ext cx="31146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63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3A03-CE4C-41EA-8B3B-F06A5F84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FC158-037E-4F10-A216-B5A21CA8F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기본문법에서 제공되는 연산자와 호환됨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961D4-89AF-4859-9DCE-CE6FAC6C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2C6BA-8A46-4A23-881A-77C23C1F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" y="1441076"/>
            <a:ext cx="4248150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1BE2B7-BF13-4E6E-92F2-7287B763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7" y="4313907"/>
            <a:ext cx="31718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7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92A5D-1BB9-4A0E-B7C1-CDB3463E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27DB03-3486-4FBE-82D7-8ADB9B17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462" y="1043444"/>
            <a:ext cx="6679809" cy="395988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6D52E-7E44-4C86-AD69-3BDE9261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6626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절대값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4964E0-80C3-4CBC-AB3A-44E34C47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79" y="1374961"/>
            <a:ext cx="7200900" cy="43529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832196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삼각함수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07636A-5E9B-4885-9C25-FFDC863E9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96" y="1128432"/>
            <a:ext cx="6722035" cy="30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F5E25-2E60-4A05-BADE-DFD7F379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6A3BC-1B64-45E6-AAED-C3445BA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9BD73-DEB3-49E0-AF18-3762573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3EFDE-C3BC-476A-AF79-BA5D95A9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9379C-F982-4712-A92F-F4D81C5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6"/>
            <a:ext cx="7106827" cy="5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지수함수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6EE778-E221-40D7-AAE6-F4C86824A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BBC65-8ACF-4474-A89B-81571023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07956"/>
            <a:ext cx="5340835" cy="21924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696362-13E0-4662-A32C-0B5F25E5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29000"/>
            <a:ext cx="6134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31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8F205-F9E4-4C81-AA8C-AA47D6E4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연산의 결과를 다른 배열에 저장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EE5362-6413-415F-8651-BEB17E70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58" y="3971033"/>
            <a:ext cx="6885817" cy="16887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517E7-AE64-4B07-81BE-7BDC191CC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50194-13A3-4ABA-B823-9279977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17" y="1702721"/>
            <a:ext cx="5707850" cy="180247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C115E6-30CA-4675-920B-45B8792BF89C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Ufunc</a:t>
            </a:r>
            <a:r>
              <a:rPr lang="ko-KR" altLang="en-US"/>
              <a:t>의 연산결과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새로운 배열을 하나 만들어냄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만약 연산결과를 바로 다른 변수에 저장할 수 있다면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메모리 절약 가능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197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5E955-9C7B-43FF-A1F7-D350AC2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reduce</a:t>
            </a:r>
          </a:p>
          <a:p>
            <a:pPr lvl="1"/>
            <a:r>
              <a:rPr lang="ko-KR" altLang="en-US"/>
              <a:t>배열을 구성하는 모든 값에 대하여 동일한 연산을 연속으로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C4D4A-2AC1-4A0D-AD28-208159A3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" y="1887630"/>
            <a:ext cx="3889282" cy="32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6355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A7C291-EBE6-4E37-AEB3-398C1D239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22" y="1710545"/>
            <a:ext cx="5486605" cy="24624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3591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취합 연산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98819780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50B4DA-5EB3-4E63-B02B-1220DBB9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데이터로부터 취합된 하나의 하나의 통계량을 계산하는 작업</a:t>
            </a:r>
            <a:endParaRPr lang="en-US" altLang="ko-KR"/>
          </a:p>
          <a:p>
            <a:pPr lvl="1"/>
            <a:r>
              <a:rPr lang="ko-KR" altLang="en-US"/>
              <a:t>합계</a:t>
            </a:r>
            <a:endParaRPr lang="en-US" altLang="ko-KR"/>
          </a:p>
          <a:p>
            <a:pPr lvl="1"/>
            <a:r>
              <a:rPr lang="ko-KR" altLang="en-US"/>
              <a:t>평균</a:t>
            </a:r>
            <a:endParaRPr lang="en-US" altLang="ko-KR"/>
          </a:p>
          <a:p>
            <a:pPr lvl="1"/>
            <a:r>
              <a:rPr lang="ko-KR" altLang="en-US"/>
              <a:t>분산</a:t>
            </a:r>
            <a:endParaRPr lang="en-US" altLang="ko-KR"/>
          </a:p>
          <a:p>
            <a:pPr lvl="1"/>
            <a:r>
              <a:rPr lang="ko-KR" altLang="en-US"/>
              <a:t>최대값</a:t>
            </a:r>
            <a:endParaRPr lang="en-US" altLang="ko-KR"/>
          </a:p>
          <a:p>
            <a:pPr lvl="1"/>
            <a:r>
              <a:rPr lang="ko-KR" altLang="en-US"/>
              <a:t>최소값</a:t>
            </a:r>
            <a:endParaRPr lang="en-US" altLang="ko-KR"/>
          </a:p>
          <a:p>
            <a:pPr lvl="1"/>
            <a:r>
              <a:rPr lang="ko-KR" altLang="en-US"/>
              <a:t>사분위수</a:t>
            </a:r>
            <a:endParaRPr lang="en-US" altLang="ko-KR"/>
          </a:p>
          <a:p>
            <a:pPr lvl="1"/>
            <a:r>
              <a:rPr lang="ko-KR" altLang="en-US"/>
              <a:t>중앙값 등</a:t>
            </a:r>
            <a:r>
              <a:rPr lang="en-US" altLang="ko-KR"/>
              <a:t>..</a:t>
            </a:r>
          </a:p>
          <a:p>
            <a:pPr lvl="1"/>
            <a:endParaRPr lang="en-US" altLang="ko-KR"/>
          </a:p>
          <a:p>
            <a:r>
              <a:rPr lang="en-US" altLang="ko-KR"/>
              <a:t>Numpy</a:t>
            </a:r>
            <a:r>
              <a:rPr lang="ko-KR" altLang="en-US"/>
              <a:t>는 다양한 합산 메소드를 제공함</a:t>
            </a:r>
          </a:p>
        </p:txBody>
      </p:sp>
    </p:spTree>
    <p:extLst>
      <p:ext uri="{BB962C8B-B14F-4D97-AF65-F5344CB8AC3E}">
        <p14:creationId xmlns:p14="http://schemas.microsoft.com/office/powerpoint/2010/main" val="19144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2DE25-98CD-4F2E-9F04-A3EF3760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BA8B-7F9C-4A13-8C8D-F5CFD7BB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사용하지 않는 경우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사용하는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4B7B0-DA15-4A07-AB13-95D32A6FD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3B23B9-A1C7-4622-8177-BAD24D4C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380564"/>
            <a:ext cx="3921126" cy="1748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4336F-33A9-49F5-B507-F291AF8F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6" y="3959940"/>
            <a:ext cx="3232009" cy="952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12E6AD-822A-4912-B5A0-EE14CC8A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17" y="2457169"/>
            <a:ext cx="3819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1360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4F361-A075-4E17-909A-09F78D61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최대 최소값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EB789-E121-4BAC-BDA3-B78AFC05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0D77D-31E8-47BE-897E-64D7A06F4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BEF7C-C42A-4122-9A96-8EDA51F5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462"/>
            <a:ext cx="5512360" cy="1139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6D11AB-8B49-4246-B7DF-CF498DB5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0581"/>
            <a:ext cx="5794035" cy="2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62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71A0B-AA52-44E9-966F-21BEB975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행렬에서의 취합연산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37EE0-1621-4C12-BCAA-0A9A0460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922662"/>
            <a:ext cx="8229600" cy="5382452"/>
          </a:xfrm>
        </p:spPr>
        <p:txBody>
          <a:bodyPr/>
          <a:lstStyle/>
          <a:p>
            <a:r>
              <a:rPr lang="ko-KR" altLang="en-US"/>
              <a:t>다차원 행렬데이터의 합계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행방향 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열방향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43AED-9CA1-4F35-8002-0C1CD813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61761-2A4E-4A44-AC9A-5555FD40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451579"/>
            <a:ext cx="5618023" cy="1560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9F9F10-16A2-48E0-8C44-C4A927A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5" y="3550022"/>
            <a:ext cx="6556491" cy="995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8F3EDC-2EC4-483E-8D0D-1FE104F2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7" y="4977435"/>
            <a:ext cx="5345919" cy="9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8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A7B51-2ADE-4C74-8EB3-FA7A2EAF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0807FC-799A-424C-9C82-5BAC6E342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46" y="1046908"/>
            <a:ext cx="6210299" cy="50294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ADBEB-F167-49D6-A419-29C873372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361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종류의 값을 테스팅 해보시오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9614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브로드케스팅연산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6144224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6D45F-62D4-4B6D-A529-BF9A44F1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8899"/>
            <a:ext cx="4435492" cy="2060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878A46-40EE-40D7-92B2-323A2BD5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7" y="5005016"/>
            <a:ext cx="4225733" cy="10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8073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C5172-3494-49CF-8C61-3FF949CA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6" y="2470952"/>
            <a:ext cx="4045681" cy="30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91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4BE2D-60C7-4422-AE52-61E445EF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9179"/>
            <a:ext cx="4478991" cy="38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066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0BDED-BAE9-4290-9F05-DB58CFB9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2605D-1C83-4A03-9134-509EDD45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1</a:t>
            </a:r>
          </a:p>
          <a:p>
            <a:pPr lvl="1"/>
            <a:r>
              <a:rPr lang="ko-KR" altLang="en-US">
                <a:latin typeface="-apple-system"/>
              </a:rPr>
              <a:t>한 배열이 다른 배열에 비해 적은 차원</a:t>
            </a:r>
            <a:r>
              <a:rPr lang="en-US" altLang="ko-KR">
                <a:latin typeface="-apple-system"/>
              </a:rPr>
              <a:t>(dim)</a:t>
            </a:r>
            <a:r>
              <a:rPr lang="ko-KR" altLang="en-US">
                <a:latin typeface="-apple-system"/>
              </a:rPr>
              <a:t>의 수를 가지고 있다면</a:t>
            </a:r>
            <a:r>
              <a:rPr lang="en-US" altLang="ko-KR" b="0" i="0">
                <a:effectLst/>
                <a:latin typeface="-apple-system"/>
              </a:rPr>
              <a:t>, </a:t>
            </a:r>
            <a:r>
              <a:rPr lang="ko-KR" altLang="en-US" b="0" i="0">
                <a:effectLst/>
                <a:latin typeface="-apple-system"/>
              </a:rPr>
              <a:t>적은 차원을 가진 배열이 같은 차원을 가질수 있도록 바꾼다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새로운 차원을 추가할때는 왼쪽에 </a:t>
            </a:r>
            <a:r>
              <a:rPr lang="en-US" altLang="ko-KR" b="0" i="0">
                <a:effectLst/>
                <a:latin typeface="-apple-system"/>
              </a:rPr>
              <a:t>1</a:t>
            </a:r>
            <a:r>
              <a:rPr lang="ko-KR" altLang="en-US" b="0" i="0">
                <a:effectLst/>
                <a:latin typeface="-apple-system"/>
              </a:rPr>
              <a:t>이 들어가도록 한다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endParaRPr lang="en-US" altLang="ko-KR">
              <a:latin typeface="-apple-system"/>
            </a:endParaRPr>
          </a:p>
          <a:p>
            <a:r>
              <a:rPr lang="ko-KR" altLang="en-US" b="0" i="0">
                <a:effectLst/>
                <a:latin typeface="-apple-system"/>
              </a:rPr>
              <a:t>규칙</a:t>
            </a:r>
            <a:r>
              <a:rPr lang="en-US" altLang="ko-KR" b="0" i="0">
                <a:effectLst/>
                <a:latin typeface="-apple-system"/>
              </a:rPr>
              <a:t>2</a:t>
            </a:r>
          </a:p>
          <a:p>
            <a:pPr lvl="1"/>
            <a:r>
              <a:rPr lang="ko-KR" altLang="en-US">
                <a:latin typeface="-apple-system"/>
              </a:rPr>
              <a:t>두 배열의 차원이 같아졌는데</a:t>
            </a:r>
            <a:r>
              <a:rPr lang="en-US" altLang="ko-KR">
                <a:latin typeface="-apple-system"/>
              </a:rPr>
              <a:t>, </a:t>
            </a:r>
            <a:r>
              <a:rPr lang="ko-KR" altLang="en-US">
                <a:latin typeface="-apple-system"/>
              </a:rPr>
              <a:t>서로 모양</a:t>
            </a:r>
            <a:r>
              <a:rPr lang="en-US" altLang="ko-KR">
                <a:latin typeface="-apple-system"/>
              </a:rPr>
              <a:t>(shape)</a:t>
            </a:r>
            <a:r>
              <a:rPr lang="ko-KR" altLang="en-US">
                <a:latin typeface="-apple-system"/>
              </a:rPr>
              <a:t>이 다르다면 모양이 같도록 바꾸어준다</a:t>
            </a:r>
            <a:endParaRPr lang="en-US" altLang="ko-KR">
              <a:latin typeface="-apple-system"/>
            </a:endParaRPr>
          </a:p>
          <a:p>
            <a:pPr lvl="1"/>
            <a:endParaRPr lang="en-US" altLang="ko-KR" b="0" i="0">
              <a:effectLst/>
              <a:latin typeface="-apple-system"/>
            </a:endParaRPr>
          </a:p>
          <a:p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3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차원이나 모양이 모두 다르다면 브로드캐스팅을 수행할 수 없다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-apple-system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0661-06D8-4610-A545-CF76E0F3B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86251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pic>
        <p:nvPicPr>
          <p:cNvPr id="6" name="내용 개체 틀 5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21BF6637-53F3-4636-9E0C-1C85E3C8B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2" y="915297"/>
            <a:ext cx="7091254" cy="531844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038854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C99868-E40A-425C-AF9E-A88FABB4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88" y="1046909"/>
            <a:ext cx="6934200" cy="49911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1530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685629-915A-47B2-88B5-B7FAC44B4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03" y="854448"/>
            <a:ext cx="7658100" cy="52863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9E5815-E51E-4D67-AD0E-2EB7ED3E4AF4}"/>
              </a:ext>
            </a:extLst>
          </p:cNvPr>
          <p:cNvGrpSpPr/>
          <p:nvPr/>
        </p:nvGrpSpPr>
        <p:grpSpPr>
          <a:xfrm>
            <a:off x="1293082" y="650800"/>
            <a:ext cx="822600" cy="351360"/>
            <a:chOff x="1293082" y="650800"/>
            <a:chExt cx="822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14:cNvPr>
                <p14:cNvContentPartPr/>
                <p14:nvPr/>
              </p14:nvContentPartPr>
              <p14:xfrm>
                <a:off x="1293082" y="792640"/>
                <a:ext cx="106200" cy="35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4442" y="783640"/>
                  <a:ext cx="123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14:cNvPr>
                <p14:cNvContentPartPr/>
                <p14:nvPr/>
              </p14:nvContentPartPr>
              <p14:xfrm>
                <a:off x="1310362" y="853480"/>
                <a:ext cx="124920" cy="14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1362" y="844480"/>
                  <a:ext cx="142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14:cNvPr>
                <p14:cNvContentPartPr/>
                <p14:nvPr/>
              </p14:nvContentPartPr>
              <p14:xfrm>
                <a:off x="1440682" y="793720"/>
                <a:ext cx="80280" cy="128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042" y="784720"/>
                  <a:ext cx="9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14:cNvPr>
                <p14:cNvContentPartPr/>
                <p14:nvPr/>
              </p14:nvContentPartPr>
              <p14:xfrm>
                <a:off x="1604842" y="885880"/>
                <a:ext cx="35280" cy="85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6202" y="876880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14:cNvPr>
                <p14:cNvContentPartPr/>
                <p14:nvPr/>
              </p14:nvContentPartPr>
              <p14:xfrm>
                <a:off x="1696282" y="731800"/>
                <a:ext cx="114840" cy="141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7282" y="722800"/>
                  <a:ext cx="13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14:cNvPr>
                <p14:cNvContentPartPr/>
                <p14:nvPr/>
              </p14:nvContentPartPr>
              <p14:xfrm>
                <a:off x="1855402" y="705160"/>
                <a:ext cx="102240" cy="117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6402" y="696520"/>
                  <a:ext cx="119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14:cNvPr>
                <p14:cNvContentPartPr/>
                <p14:nvPr/>
              </p14:nvContentPartPr>
              <p14:xfrm>
                <a:off x="1947922" y="650800"/>
                <a:ext cx="167760" cy="213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9282" y="642160"/>
                  <a:ext cx="18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14:cNvPr>
                <p14:cNvContentPartPr/>
                <p14:nvPr/>
              </p14:nvContentPartPr>
              <p14:xfrm>
                <a:off x="1775842" y="938440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66842" y="929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7852FF-AEDF-43EA-A0B2-13EFBFAD3324}"/>
              </a:ext>
            </a:extLst>
          </p:cNvPr>
          <p:cNvGrpSpPr/>
          <p:nvPr/>
        </p:nvGrpSpPr>
        <p:grpSpPr>
          <a:xfrm>
            <a:off x="3733162" y="115840"/>
            <a:ext cx="4668120" cy="3103560"/>
            <a:chOff x="3733162" y="115840"/>
            <a:chExt cx="4668120" cy="31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14:cNvPr>
                <p14:cNvContentPartPr/>
                <p14:nvPr/>
              </p14:nvContentPartPr>
              <p14:xfrm>
                <a:off x="3862762" y="854920"/>
                <a:ext cx="177840" cy="19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54122" y="845920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14:cNvPr>
                <p14:cNvContentPartPr/>
                <p14:nvPr/>
              </p14:nvContentPartPr>
              <p14:xfrm>
                <a:off x="4067242" y="841240"/>
                <a:ext cx="96120" cy="35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8602" y="832240"/>
                  <a:ext cx="113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14:cNvPr>
                <p14:cNvContentPartPr/>
                <p14:nvPr/>
              </p14:nvContentPartPr>
              <p14:xfrm>
                <a:off x="4075882" y="952120"/>
                <a:ext cx="97200" cy="9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7242" y="943120"/>
                  <a:ext cx="11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14:cNvPr>
                <p14:cNvContentPartPr/>
                <p14:nvPr/>
              </p14:nvContentPartPr>
              <p14:xfrm>
                <a:off x="4346962" y="475120"/>
                <a:ext cx="124560" cy="57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7962" y="466120"/>
                  <a:ext cx="142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14:cNvPr>
                <p14:cNvContentPartPr/>
                <p14:nvPr/>
              </p14:nvContentPartPr>
              <p14:xfrm>
                <a:off x="4348042" y="524440"/>
                <a:ext cx="250200" cy="868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9042" y="515440"/>
                  <a:ext cx="2678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14:cNvPr>
                <p14:cNvContentPartPr/>
                <p14:nvPr/>
              </p14:nvContentPartPr>
              <p14:xfrm>
                <a:off x="4578442" y="449200"/>
                <a:ext cx="61200" cy="3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9802" y="440560"/>
                  <a:ext cx="78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14:cNvPr>
                <p14:cNvContentPartPr/>
                <p14:nvPr/>
              </p14:nvContentPartPr>
              <p14:xfrm>
                <a:off x="4578442" y="481960"/>
                <a:ext cx="96480" cy="169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9442" y="472960"/>
                  <a:ext cx="114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14:cNvPr>
                <p14:cNvContentPartPr/>
                <p14:nvPr/>
              </p14:nvContentPartPr>
              <p14:xfrm>
                <a:off x="4707322" y="457480"/>
                <a:ext cx="77760" cy="98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98682" y="448480"/>
                  <a:ext cx="9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14:cNvPr>
                <p14:cNvContentPartPr/>
                <p14:nvPr/>
              </p14:nvContentPartPr>
              <p14:xfrm>
                <a:off x="4821802" y="365680"/>
                <a:ext cx="146160" cy="211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12802" y="356680"/>
                  <a:ext cx="163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14:cNvPr>
                <p14:cNvContentPartPr/>
                <p14:nvPr/>
              </p14:nvContentPartPr>
              <p14:xfrm>
                <a:off x="4589962" y="804160"/>
                <a:ext cx="93960" cy="25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81322" y="795520"/>
                  <a:ext cx="111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14:cNvPr>
                <p14:cNvContentPartPr/>
                <p14:nvPr/>
              </p14:nvContentPartPr>
              <p14:xfrm>
                <a:off x="4613002" y="822160"/>
                <a:ext cx="117720" cy="161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04362" y="813520"/>
                  <a:ext cx="135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14:cNvPr>
                <p14:cNvContentPartPr/>
                <p14:nvPr/>
              </p14:nvContentPartPr>
              <p14:xfrm>
                <a:off x="4773202" y="804880"/>
                <a:ext cx="16200" cy="120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4562" y="795880"/>
                  <a:ext cx="33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14:cNvPr>
                <p14:cNvContentPartPr/>
                <p14:nvPr/>
              </p14:nvContentPartPr>
              <p14:xfrm>
                <a:off x="4844122" y="782200"/>
                <a:ext cx="160560" cy="160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35482" y="773560"/>
                  <a:ext cx="178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14:cNvPr>
                <p14:cNvContentPartPr/>
                <p14:nvPr/>
              </p14:nvContentPartPr>
              <p14:xfrm>
                <a:off x="4618762" y="1209520"/>
                <a:ext cx="95040" cy="27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09762" y="1200880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14:cNvPr>
                <p14:cNvContentPartPr/>
                <p14:nvPr/>
              </p14:nvContentPartPr>
              <p14:xfrm>
                <a:off x="4612642" y="1225000"/>
                <a:ext cx="136800" cy="163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3642" y="1216000"/>
                  <a:ext cx="154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14:cNvPr>
                <p14:cNvContentPartPr/>
                <p14:nvPr/>
              </p14:nvContentPartPr>
              <p14:xfrm>
                <a:off x="4790122" y="1224280"/>
                <a:ext cx="110880" cy="99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1122" y="1215280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14:cNvPr>
                <p14:cNvContentPartPr/>
                <p14:nvPr/>
              </p14:nvContentPartPr>
              <p14:xfrm>
                <a:off x="4919722" y="1171000"/>
                <a:ext cx="123840" cy="17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11082" y="1162360"/>
                  <a:ext cx="141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14:cNvPr>
                <p14:cNvContentPartPr/>
                <p14:nvPr/>
              </p14:nvContentPartPr>
              <p14:xfrm>
                <a:off x="5040322" y="301960"/>
                <a:ext cx="327600" cy="107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1322" y="293320"/>
                  <a:ext cx="34524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14:cNvPr>
                <p14:cNvContentPartPr/>
                <p14:nvPr/>
              </p14:nvContentPartPr>
              <p14:xfrm>
                <a:off x="5805682" y="589960"/>
                <a:ext cx="31680" cy="21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7042" y="580960"/>
                  <a:ext cx="49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14:cNvPr>
                <p14:cNvContentPartPr/>
                <p14:nvPr/>
              </p14:nvContentPartPr>
              <p14:xfrm>
                <a:off x="5727562" y="715240"/>
                <a:ext cx="195120" cy="14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8562" y="706240"/>
                  <a:ext cx="212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14:cNvPr>
                <p14:cNvContentPartPr/>
                <p14:nvPr/>
              </p14:nvContentPartPr>
              <p14:xfrm>
                <a:off x="6271882" y="419680"/>
                <a:ext cx="105480" cy="32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2882" y="410680"/>
                  <a:ext cx="12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14:cNvPr>
                <p14:cNvContentPartPr/>
                <p14:nvPr/>
              </p14:nvContentPartPr>
              <p14:xfrm>
                <a:off x="6514162" y="560080"/>
                <a:ext cx="78120" cy="219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05522" y="551440"/>
                  <a:ext cx="95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14:cNvPr>
                <p14:cNvContentPartPr/>
                <p14:nvPr/>
              </p14:nvContentPartPr>
              <p14:xfrm>
                <a:off x="6512722" y="614080"/>
                <a:ext cx="112320" cy="15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03722" y="605440"/>
                  <a:ext cx="12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14:cNvPr>
                <p14:cNvContentPartPr/>
                <p14:nvPr/>
              </p14:nvContentPartPr>
              <p14:xfrm>
                <a:off x="6763642" y="277840"/>
                <a:ext cx="101520" cy="25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4642" y="268840"/>
                  <a:ext cx="11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14:cNvPr>
                <p14:cNvContentPartPr/>
                <p14:nvPr/>
              </p14:nvContentPartPr>
              <p14:xfrm>
                <a:off x="6744922" y="330400"/>
                <a:ext cx="144360" cy="317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36282" y="321760"/>
                  <a:ext cx="162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14:cNvPr>
                <p14:cNvContentPartPr/>
                <p14:nvPr/>
              </p14:nvContentPartPr>
              <p14:xfrm>
                <a:off x="7014562" y="333280"/>
                <a:ext cx="93600" cy="165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5922" y="324280"/>
                  <a:ext cx="111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14:cNvPr>
                <p14:cNvContentPartPr/>
                <p14:nvPr/>
              </p14:nvContentPartPr>
              <p14:xfrm>
                <a:off x="7212202" y="508960"/>
                <a:ext cx="47520" cy="97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03202" y="499960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14:cNvPr>
                <p14:cNvContentPartPr/>
                <p14:nvPr/>
              </p14:nvContentPartPr>
              <p14:xfrm>
                <a:off x="7409122" y="315640"/>
                <a:ext cx="113040" cy="192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0122" y="306640"/>
                  <a:ext cx="13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14:cNvPr>
                <p14:cNvContentPartPr/>
                <p14:nvPr/>
              </p14:nvContentPartPr>
              <p14:xfrm>
                <a:off x="7678402" y="276400"/>
                <a:ext cx="154800" cy="141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69762" y="267760"/>
                  <a:ext cx="172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14:cNvPr>
                <p14:cNvContentPartPr/>
                <p14:nvPr/>
              </p14:nvContentPartPr>
              <p14:xfrm>
                <a:off x="7914202" y="115840"/>
                <a:ext cx="183240" cy="370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05202" y="106840"/>
                  <a:ext cx="200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14:cNvPr>
                <p14:cNvContentPartPr/>
                <p14:nvPr/>
              </p14:nvContentPartPr>
              <p14:xfrm>
                <a:off x="3840802" y="1972000"/>
                <a:ext cx="157320" cy="23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32162" y="1963360"/>
                  <a:ext cx="17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14:cNvPr>
                <p14:cNvContentPartPr/>
                <p14:nvPr/>
              </p14:nvContentPartPr>
              <p14:xfrm>
                <a:off x="3957802" y="1894960"/>
                <a:ext cx="74880" cy="244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48802" y="1886320"/>
                  <a:ext cx="92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14:cNvPr>
                <p14:cNvContentPartPr/>
                <p14:nvPr/>
              </p14:nvContentPartPr>
              <p14:xfrm>
                <a:off x="4036642" y="1985680"/>
                <a:ext cx="239760" cy="138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27642" y="1976680"/>
                  <a:ext cx="257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14:cNvPr>
                <p14:cNvContentPartPr/>
                <p14:nvPr/>
              </p14:nvContentPartPr>
              <p14:xfrm>
                <a:off x="4829002" y="1834840"/>
                <a:ext cx="191160" cy="162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20002" y="1825840"/>
                  <a:ext cx="20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14:cNvPr>
                <p14:cNvContentPartPr/>
                <p14:nvPr/>
              </p14:nvContentPartPr>
              <p14:xfrm>
                <a:off x="5148322" y="1927720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9682" y="191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14:cNvPr>
                <p14:cNvContentPartPr/>
                <p14:nvPr/>
              </p14:nvContentPartPr>
              <p14:xfrm>
                <a:off x="5436322" y="1707400"/>
                <a:ext cx="121680" cy="203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7322" y="1698400"/>
                  <a:ext cx="139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14:cNvPr>
                <p14:cNvContentPartPr/>
                <p14:nvPr/>
              </p14:nvContentPartPr>
              <p14:xfrm>
                <a:off x="5564842" y="1656640"/>
                <a:ext cx="93600" cy="2044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55842" y="1647640"/>
                  <a:ext cx="111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14:cNvPr>
                <p14:cNvContentPartPr/>
                <p14:nvPr/>
              </p14:nvContentPartPr>
              <p14:xfrm>
                <a:off x="5720362" y="1770760"/>
                <a:ext cx="46800" cy="70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1362" y="1762120"/>
                  <a:ext cx="6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14:cNvPr>
                <p14:cNvContentPartPr/>
                <p14:nvPr/>
              </p14:nvContentPartPr>
              <p14:xfrm>
                <a:off x="5853202" y="1589680"/>
                <a:ext cx="33120" cy="146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4562" y="1581040"/>
                  <a:ext cx="50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14:cNvPr>
                <p14:cNvContentPartPr/>
                <p14:nvPr/>
              </p14:nvContentPartPr>
              <p14:xfrm>
                <a:off x="5992882" y="1537120"/>
                <a:ext cx="59040" cy="253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4242" y="1528120"/>
                  <a:ext cx="76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14:cNvPr>
                <p14:cNvContentPartPr/>
                <p14:nvPr/>
              </p14:nvContentPartPr>
              <p14:xfrm>
                <a:off x="3733162" y="1533160"/>
                <a:ext cx="1485720" cy="306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24162" y="1524160"/>
                  <a:ext cx="1503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14:cNvPr>
                <p14:cNvContentPartPr/>
                <p14:nvPr/>
              </p14:nvContentPartPr>
              <p14:xfrm>
                <a:off x="6314362" y="832960"/>
                <a:ext cx="2022480" cy="453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5362" y="824320"/>
                  <a:ext cx="20401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14:cNvPr>
                <p14:cNvContentPartPr/>
                <p14:nvPr/>
              </p14:nvContentPartPr>
              <p14:xfrm>
                <a:off x="6891802" y="1377640"/>
                <a:ext cx="20880" cy="194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3162" y="1368640"/>
                  <a:ext cx="38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14:cNvPr>
                <p14:cNvContentPartPr/>
                <p14:nvPr/>
              </p14:nvContentPartPr>
              <p14:xfrm>
                <a:off x="7144162" y="1607320"/>
                <a:ext cx="360" cy="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35522" y="1598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14:cNvPr>
                <p14:cNvContentPartPr/>
                <p14:nvPr/>
              </p14:nvContentPartPr>
              <p14:xfrm>
                <a:off x="7396522" y="1243720"/>
                <a:ext cx="86760" cy="212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87882" y="1235080"/>
                  <a:ext cx="10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14:cNvPr>
                <p14:cNvContentPartPr/>
                <p14:nvPr/>
              </p14:nvContentPartPr>
              <p14:xfrm>
                <a:off x="7558522" y="1219240"/>
                <a:ext cx="92880" cy="1850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49522" y="1210240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14:cNvPr>
                <p14:cNvContentPartPr/>
                <p14:nvPr/>
              </p14:nvContentPartPr>
              <p14:xfrm>
                <a:off x="7684522" y="1360000"/>
                <a:ext cx="29160" cy="60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5522" y="1351360"/>
                  <a:ext cx="46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14:cNvPr>
                <p14:cNvContentPartPr/>
                <p14:nvPr/>
              </p14:nvContentPartPr>
              <p14:xfrm>
                <a:off x="7870642" y="1142560"/>
                <a:ext cx="74520" cy="231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62002" y="1133560"/>
                  <a:ext cx="92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14:cNvPr>
                <p14:cNvContentPartPr/>
                <p14:nvPr/>
              </p14:nvContentPartPr>
              <p14:xfrm>
                <a:off x="4668802" y="1464040"/>
                <a:ext cx="3681720" cy="840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60162" y="1455400"/>
                  <a:ext cx="369936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14:cNvPr>
                <p14:cNvContentPartPr/>
                <p14:nvPr/>
              </p14:nvContentPartPr>
              <p14:xfrm>
                <a:off x="6386002" y="1930240"/>
                <a:ext cx="45000" cy="245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77362" y="1921600"/>
                  <a:ext cx="62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14:cNvPr>
                <p14:cNvContentPartPr/>
                <p14:nvPr/>
              </p14:nvContentPartPr>
              <p14:xfrm>
                <a:off x="6454042" y="1965520"/>
                <a:ext cx="13320" cy="2340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5042" y="1956520"/>
                  <a:ext cx="30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14:cNvPr>
                <p14:cNvContentPartPr/>
                <p14:nvPr/>
              </p14:nvContentPartPr>
              <p14:xfrm>
                <a:off x="6271882" y="2139760"/>
                <a:ext cx="264240" cy="151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62882" y="2130760"/>
                  <a:ext cx="28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14:cNvPr>
                <p14:cNvContentPartPr/>
                <p14:nvPr/>
              </p14:nvContentPartPr>
              <p14:xfrm>
                <a:off x="7502722" y="1880200"/>
                <a:ext cx="124560" cy="259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4082" y="1871560"/>
                  <a:ext cx="142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14:cNvPr>
                <p14:cNvContentPartPr/>
                <p14:nvPr/>
              </p14:nvContentPartPr>
              <p14:xfrm>
                <a:off x="7661482" y="1923400"/>
                <a:ext cx="19800" cy="147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52842" y="1914760"/>
                  <a:ext cx="3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14:cNvPr>
                <p14:cNvContentPartPr/>
                <p14:nvPr/>
              </p14:nvContentPartPr>
              <p14:xfrm>
                <a:off x="7745722" y="2015560"/>
                <a:ext cx="24120" cy="90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36722" y="2006560"/>
                  <a:ext cx="4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14:cNvPr>
                <p14:cNvContentPartPr/>
                <p14:nvPr/>
              </p14:nvContentPartPr>
              <p14:xfrm>
                <a:off x="7879282" y="1830160"/>
                <a:ext cx="102600" cy="240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0282" y="1821520"/>
                  <a:ext cx="120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14:cNvPr>
                <p14:cNvContentPartPr/>
                <p14:nvPr/>
              </p14:nvContentPartPr>
              <p14:xfrm>
                <a:off x="8043802" y="1793800"/>
                <a:ext cx="72000" cy="236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34802" y="1784800"/>
                  <a:ext cx="8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14:cNvPr>
                <p14:cNvContentPartPr/>
                <p14:nvPr/>
              </p14:nvContentPartPr>
              <p14:xfrm>
                <a:off x="6949042" y="2099800"/>
                <a:ext cx="204840" cy="173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40402" y="2090800"/>
                  <a:ext cx="222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14:cNvPr>
                <p14:cNvContentPartPr/>
                <p14:nvPr/>
              </p14:nvContentPartPr>
              <p14:xfrm>
                <a:off x="7977562" y="629200"/>
                <a:ext cx="423720" cy="1812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68562" y="620200"/>
                  <a:ext cx="44136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14:cNvPr>
                <p14:cNvContentPartPr/>
                <p14:nvPr/>
              </p14:nvContentPartPr>
              <p14:xfrm>
                <a:off x="7910962" y="2310040"/>
                <a:ext cx="158040" cy="202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01962" y="2301040"/>
                  <a:ext cx="175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14:cNvPr>
                <p14:cNvContentPartPr/>
                <p14:nvPr/>
              </p14:nvContentPartPr>
              <p14:xfrm>
                <a:off x="6715762" y="2708920"/>
                <a:ext cx="98640" cy="23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07122" y="2699920"/>
                  <a:ext cx="11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14:cNvPr>
                <p14:cNvContentPartPr/>
                <p14:nvPr/>
              </p14:nvContentPartPr>
              <p14:xfrm>
                <a:off x="6702442" y="2751760"/>
                <a:ext cx="218880" cy="4676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3802" y="2743120"/>
                  <a:ext cx="2365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14:cNvPr>
                <p14:cNvContentPartPr/>
                <p14:nvPr/>
              </p14:nvContentPartPr>
              <p14:xfrm>
                <a:off x="6907642" y="2724760"/>
                <a:ext cx="85320" cy="223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98642" y="2716120"/>
                  <a:ext cx="102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14:cNvPr>
                <p14:cNvContentPartPr/>
                <p14:nvPr/>
              </p14:nvContentPartPr>
              <p14:xfrm>
                <a:off x="6898642" y="2754640"/>
                <a:ext cx="162360" cy="2761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90002" y="2745640"/>
                  <a:ext cx="18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14:cNvPr>
                <p14:cNvContentPartPr/>
                <p14:nvPr/>
              </p14:nvContentPartPr>
              <p14:xfrm>
                <a:off x="7084042" y="2774080"/>
                <a:ext cx="99360" cy="131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75402" y="2765080"/>
                  <a:ext cx="117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14:cNvPr>
                <p14:cNvContentPartPr/>
                <p14:nvPr/>
              </p14:nvContentPartPr>
              <p14:xfrm>
                <a:off x="7233442" y="2862640"/>
                <a:ext cx="4680" cy="1015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24442" y="2853640"/>
                  <a:ext cx="22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14:cNvPr>
                <p14:cNvContentPartPr/>
                <p14:nvPr/>
              </p14:nvContentPartPr>
              <p14:xfrm>
                <a:off x="7405882" y="2738440"/>
                <a:ext cx="91440" cy="162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97242" y="2729440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14:cNvPr>
                <p14:cNvContentPartPr/>
                <p14:nvPr/>
              </p14:nvContentPartPr>
              <p14:xfrm>
                <a:off x="7559602" y="2707120"/>
                <a:ext cx="132120" cy="1494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50962" y="2698480"/>
                  <a:ext cx="14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14:cNvPr>
                <p14:cNvContentPartPr/>
                <p14:nvPr/>
              </p14:nvContentPartPr>
              <p14:xfrm>
                <a:off x="7706482" y="2649160"/>
                <a:ext cx="82080" cy="2124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97482" y="2640160"/>
                  <a:ext cx="99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14:cNvPr>
                <p14:cNvContentPartPr/>
                <p14:nvPr/>
              </p14:nvContentPartPr>
              <p14:xfrm>
                <a:off x="7817362" y="2552680"/>
                <a:ext cx="191880" cy="450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08722" y="2544040"/>
                  <a:ext cx="2095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C73539-254B-4D51-927D-719392882D6B}"/>
              </a:ext>
            </a:extLst>
          </p:cNvPr>
          <p:cNvGrpSpPr/>
          <p:nvPr/>
        </p:nvGrpSpPr>
        <p:grpSpPr>
          <a:xfrm>
            <a:off x="4700482" y="2622160"/>
            <a:ext cx="1092240" cy="1074960"/>
            <a:chOff x="4700482" y="2622160"/>
            <a:chExt cx="1092240" cy="10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14:cNvPr>
                <p14:cNvContentPartPr/>
                <p14:nvPr/>
              </p14:nvContentPartPr>
              <p14:xfrm>
                <a:off x="4700482" y="2782720"/>
                <a:ext cx="144000" cy="19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1842" y="2774080"/>
                  <a:ext cx="16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14:cNvPr>
                <p14:cNvContentPartPr/>
                <p14:nvPr/>
              </p14:nvContentPartPr>
              <p14:xfrm>
                <a:off x="4739362" y="2830240"/>
                <a:ext cx="344160" cy="866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30722" y="2821240"/>
                  <a:ext cx="36180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14:cNvPr>
                <p14:cNvContentPartPr/>
                <p14:nvPr/>
              </p14:nvContentPartPr>
              <p14:xfrm>
                <a:off x="4985602" y="2740960"/>
                <a:ext cx="97560" cy="381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76602" y="2732320"/>
                  <a:ext cx="115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14:cNvPr>
                <p14:cNvContentPartPr/>
                <p14:nvPr/>
              </p14:nvContentPartPr>
              <p14:xfrm>
                <a:off x="5005402" y="2761120"/>
                <a:ext cx="119880" cy="1998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6762" y="2752480"/>
                  <a:ext cx="137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14:cNvPr>
                <p14:cNvContentPartPr/>
                <p14:nvPr/>
              </p14:nvContentPartPr>
              <p14:xfrm>
                <a:off x="5201242" y="2700280"/>
                <a:ext cx="90360" cy="1414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92242" y="2691640"/>
                  <a:ext cx="10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14:cNvPr>
                <p14:cNvContentPartPr/>
                <p14:nvPr/>
              </p14:nvContentPartPr>
              <p14:xfrm>
                <a:off x="5334442" y="2651320"/>
                <a:ext cx="130320" cy="181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25442" y="2642680"/>
                  <a:ext cx="14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14:cNvPr>
                <p14:cNvContentPartPr/>
                <p14:nvPr/>
              </p14:nvContentPartPr>
              <p14:xfrm>
                <a:off x="5076682" y="3063880"/>
                <a:ext cx="100440" cy="273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67682" y="3055240"/>
                  <a:ext cx="11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14:cNvPr>
                <p14:cNvContentPartPr/>
                <p14:nvPr/>
              </p14:nvContentPartPr>
              <p14:xfrm>
                <a:off x="5088922" y="3063880"/>
                <a:ext cx="209520" cy="1814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79922" y="3055240"/>
                  <a:ext cx="22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14:cNvPr>
                <p14:cNvContentPartPr/>
                <p14:nvPr/>
              </p14:nvContentPartPr>
              <p14:xfrm>
                <a:off x="5407162" y="3011680"/>
                <a:ext cx="96840" cy="153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8162" y="3002680"/>
                  <a:ext cx="114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14:cNvPr>
                <p14:cNvContentPartPr/>
                <p14:nvPr/>
              </p14:nvContentPartPr>
              <p14:xfrm>
                <a:off x="5164522" y="3390760"/>
                <a:ext cx="59040" cy="489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55882" y="3382120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14:cNvPr>
                <p14:cNvContentPartPr/>
                <p14:nvPr/>
              </p14:nvContentPartPr>
              <p14:xfrm>
                <a:off x="5144362" y="3438280"/>
                <a:ext cx="131760" cy="1936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35722" y="3429280"/>
                  <a:ext cx="149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14:cNvPr>
                <p14:cNvContentPartPr/>
                <p14:nvPr/>
              </p14:nvContentPartPr>
              <p14:xfrm>
                <a:off x="5281162" y="3457000"/>
                <a:ext cx="138600" cy="83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72162" y="3448360"/>
                  <a:ext cx="15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14:cNvPr>
                <p14:cNvContentPartPr/>
                <p14:nvPr/>
              </p14:nvContentPartPr>
              <p14:xfrm>
                <a:off x="5461882" y="3352600"/>
                <a:ext cx="92160" cy="2088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52882" y="3343600"/>
                  <a:ext cx="10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14:cNvPr>
                <p14:cNvContentPartPr/>
                <p14:nvPr/>
              </p14:nvContentPartPr>
              <p14:xfrm>
                <a:off x="5487442" y="2622160"/>
                <a:ext cx="305280" cy="898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8442" y="2613160"/>
                  <a:ext cx="322920" cy="9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27F893-29C2-481A-9AED-4657CCF6593A}"/>
              </a:ext>
            </a:extLst>
          </p:cNvPr>
          <p:cNvGrpSpPr/>
          <p:nvPr/>
        </p:nvGrpSpPr>
        <p:grpSpPr>
          <a:xfrm>
            <a:off x="6110242" y="2959840"/>
            <a:ext cx="148680" cy="261000"/>
            <a:chOff x="6110242" y="2959840"/>
            <a:chExt cx="148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14:cNvPr>
                <p14:cNvContentPartPr/>
                <p14:nvPr/>
              </p14:nvContentPartPr>
              <p14:xfrm>
                <a:off x="6175402" y="2959840"/>
                <a:ext cx="53640" cy="2610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66402" y="2951200"/>
                  <a:ext cx="71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14:cNvPr>
                <p14:cNvContentPartPr/>
                <p14:nvPr/>
              </p14:nvContentPartPr>
              <p14:xfrm>
                <a:off x="6110242" y="3103480"/>
                <a:ext cx="148680" cy="241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01602" y="3094840"/>
                  <a:ext cx="1663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1FD72B0-2DB4-4898-ADD0-46B07E927C58}"/>
              </a:ext>
            </a:extLst>
          </p:cNvPr>
          <p:cNvGrpSpPr/>
          <p:nvPr/>
        </p:nvGrpSpPr>
        <p:grpSpPr>
          <a:xfrm>
            <a:off x="2391802" y="3720520"/>
            <a:ext cx="6122520" cy="3141597"/>
            <a:chOff x="2391802" y="3720520"/>
            <a:chExt cx="6122520" cy="31415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14:cNvPr>
                <p14:cNvContentPartPr/>
                <p14:nvPr/>
              </p14:nvContentPartPr>
              <p14:xfrm>
                <a:off x="4097482" y="4202200"/>
                <a:ext cx="181800" cy="2660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88842" y="4193560"/>
                  <a:ext cx="199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14:cNvPr>
                <p14:cNvContentPartPr/>
                <p14:nvPr/>
              </p14:nvContentPartPr>
              <p14:xfrm>
                <a:off x="4237882" y="4108240"/>
                <a:ext cx="210960" cy="321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29242" y="4099600"/>
                  <a:ext cx="228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14:cNvPr>
                <p14:cNvContentPartPr/>
                <p14:nvPr/>
              </p14:nvContentPartPr>
              <p14:xfrm>
                <a:off x="4436602" y="4270600"/>
                <a:ext cx="92880" cy="3099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27602" y="4261600"/>
                  <a:ext cx="110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14:cNvPr>
                <p14:cNvContentPartPr/>
                <p14:nvPr/>
              </p14:nvContentPartPr>
              <p14:xfrm>
                <a:off x="4476562" y="4271320"/>
                <a:ext cx="143280" cy="1501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62" y="4262320"/>
                  <a:ext cx="16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14:cNvPr>
                <p14:cNvContentPartPr/>
                <p14:nvPr/>
              </p14:nvContentPartPr>
              <p14:xfrm>
                <a:off x="5451082" y="4851640"/>
                <a:ext cx="137160" cy="22068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42082" y="4842640"/>
                  <a:ext cx="15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14:cNvPr>
                <p14:cNvContentPartPr/>
                <p14:nvPr/>
              </p14:nvContentPartPr>
              <p14:xfrm>
                <a:off x="7332802" y="4642480"/>
                <a:ext cx="82080" cy="1310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23802" y="4633480"/>
                  <a:ext cx="99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14:cNvPr>
                <p14:cNvContentPartPr/>
                <p14:nvPr/>
              </p14:nvContentPartPr>
              <p14:xfrm>
                <a:off x="5004682" y="4134160"/>
                <a:ext cx="151920" cy="2844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95682" y="4125160"/>
                  <a:ext cx="16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14:cNvPr>
                <p14:cNvContentPartPr/>
                <p14:nvPr/>
              </p14:nvContentPartPr>
              <p14:xfrm>
                <a:off x="5206282" y="4132720"/>
                <a:ext cx="96840" cy="21708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97282" y="4123720"/>
                  <a:ext cx="114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14:cNvPr>
                <p14:cNvContentPartPr/>
                <p14:nvPr/>
              </p14:nvContentPartPr>
              <p14:xfrm>
                <a:off x="5371522" y="4286800"/>
                <a:ext cx="20520" cy="802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62882" y="4277800"/>
                  <a:ext cx="3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14:cNvPr>
                <p14:cNvContentPartPr/>
                <p14:nvPr/>
              </p14:nvContentPartPr>
              <p14:xfrm>
                <a:off x="5515882" y="4054240"/>
                <a:ext cx="157680" cy="2840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06882" y="4045600"/>
                  <a:ext cx="175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14:cNvPr>
                <p14:cNvContentPartPr/>
                <p14:nvPr/>
              </p14:nvContentPartPr>
              <p14:xfrm>
                <a:off x="5344882" y="4024720"/>
                <a:ext cx="288720" cy="3880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35882" y="4015720"/>
                  <a:ext cx="306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14:cNvPr>
                <p14:cNvContentPartPr/>
                <p14:nvPr/>
              </p14:nvContentPartPr>
              <p14:xfrm>
                <a:off x="5492842" y="4447360"/>
                <a:ext cx="41040" cy="190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83842" y="4438720"/>
                  <a:ext cx="5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14:cNvPr>
                <p14:cNvContentPartPr/>
                <p14:nvPr/>
              </p14:nvContentPartPr>
              <p14:xfrm>
                <a:off x="5443162" y="4546000"/>
                <a:ext cx="136080" cy="170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34522" y="4537360"/>
                  <a:ext cx="153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14:cNvPr>
                <p14:cNvContentPartPr/>
                <p14:nvPr/>
              </p14:nvContentPartPr>
              <p14:xfrm>
                <a:off x="5546842" y="4319200"/>
                <a:ext cx="40680" cy="194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37842" y="4310200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14:cNvPr>
                <p14:cNvContentPartPr/>
                <p14:nvPr/>
              </p14:nvContentPartPr>
              <p14:xfrm>
                <a:off x="4793362" y="5423680"/>
                <a:ext cx="133200" cy="108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84362" y="5415040"/>
                  <a:ext cx="150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14:cNvPr>
                <p14:cNvContentPartPr/>
                <p14:nvPr/>
              </p14:nvContentPartPr>
              <p14:xfrm>
                <a:off x="4766002" y="5433760"/>
                <a:ext cx="336960" cy="7650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57362" y="5425120"/>
                  <a:ext cx="35460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14:cNvPr>
                <p14:cNvContentPartPr/>
                <p14:nvPr/>
              </p14:nvContentPartPr>
              <p14:xfrm>
                <a:off x="4958602" y="5380480"/>
                <a:ext cx="131400" cy="1378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49602" y="5371480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14:cNvPr>
                <p14:cNvContentPartPr/>
                <p14:nvPr/>
              </p14:nvContentPartPr>
              <p14:xfrm>
                <a:off x="5048602" y="5673160"/>
                <a:ext cx="31680" cy="1321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39962" y="5664160"/>
                  <a:ext cx="4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14:cNvPr>
                <p14:cNvContentPartPr/>
                <p14:nvPr/>
              </p14:nvContentPartPr>
              <p14:xfrm>
                <a:off x="5093602" y="6012280"/>
                <a:ext cx="121320" cy="1274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84602" y="6003280"/>
                  <a:ext cx="138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14:cNvPr>
                <p14:cNvContentPartPr/>
                <p14:nvPr/>
              </p14:nvContentPartPr>
              <p14:xfrm>
                <a:off x="5211322" y="5318920"/>
                <a:ext cx="100800" cy="1310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02682" y="5310280"/>
                  <a:ext cx="118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14:cNvPr>
                <p14:cNvContentPartPr/>
                <p14:nvPr/>
              </p14:nvContentPartPr>
              <p14:xfrm>
                <a:off x="5323642" y="5583880"/>
                <a:ext cx="16200" cy="1306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14642" y="5575240"/>
                  <a:ext cx="3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14:cNvPr>
                <p14:cNvContentPartPr/>
                <p14:nvPr/>
              </p14:nvContentPartPr>
              <p14:xfrm>
                <a:off x="5381242" y="5924440"/>
                <a:ext cx="132120" cy="986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72242" y="5915440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14:cNvPr>
                <p14:cNvContentPartPr/>
                <p14:nvPr/>
              </p14:nvContentPartPr>
              <p14:xfrm>
                <a:off x="5446042" y="5291560"/>
                <a:ext cx="74160" cy="1058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37402" y="5282560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14:cNvPr>
                <p14:cNvContentPartPr/>
                <p14:nvPr/>
              </p14:nvContentPartPr>
              <p14:xfrm>
                <a:off x="5546122" y="5523040"/>
                <a:ext cx="20520" cy="10152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37122" y="5514400"/>
                  <a:ext cx="38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14:cNvPr>
                <p14:cNvContentPartPr/>
                <p14:nvPr/>
              </p14:nvContentPartPr>
              <p14:xfrm>
                <a:off x="5594002" y="5835160"/>
                <a:ext cx="113760" cy="946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85002" y="5826520"/>
                  <a:ext cx="131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14:cNvPr>
                <p14:cNvContentPartPr/>
                <p14:nvPr/>
              </p14:nvContentPartPr>
              <p14:xfrm>
                <a:off x="5598322" y="5192200"/>
                <a:ext cx="320760" cy="609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589682" y="5183200"/>
                  <a:ext cx="3384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14:cNvPr>
                <p14:cNvContentPartPr/>
                <p14:nvPr/>
              </p14:nvContentPartPr>
              <p14:xfrm>
                <a:off x="5121322" y="6298840"/>
                <a:ext cx="524520" cy="1436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12682" y="6289840"/>
                  <a:ext cx="542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14:cNvPr>
                <p14:cNvContentPartPr/>
                <p14:nvPr/>
              </p14:nvContentPartPr>
              <p14:xfrm>
                <a:off x="5545042" y="6234760"/>
                <a:ext cx="99360" cy="2206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36402" y="6225760"/>
                  <a:ext cx="117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14:cNvPr>
                <p14:cNvContentPartPr/>
                <p14:nvPr/>
              </p14:nvContentPartPr>
              <p14:xfrm>
                <a:off x="7991242" y="4732480"/>
                <a:ext cx="295560" cy="7891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2242" y="4723840"/>
                  <a:ext cx="31320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14:cNvPr>
                <p14:cNvContentPartPr/>
                <p14:nvPr/>
              </p14:nvContentPartPr>
              <p14:xfrm>
                <a:off x="7720162" y="4847680"/>
                <a:ext cx="106200" cy="1209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11522" y="4839040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14:cNvPr>
                <p14:cNvContentPartPr/>
                <p14:nvPr/>
              </p14:nvContentPartPr>
              <p14:xfrm>
                <a:off x="8294722" y="4728520"/>
                <a:ext cx="146880" cy="5814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5722" y="4719880"/>
                  <a:ext cx="164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14:cNvPr>
                <p14:cNvContentPartPr/>
                <p14:nvPr/>
              </p14:nvContentPartPr>
              <p14:xfrm>
                <a:off x="8323162" y="5214160"/>
                <a:ext cx="191160" cy="1742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14522" y="5205520"/>
                  <a:ext cx="208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14:cNvPr>
                <p14:cNvContentPartPr/>
                <p14:nvPr/>
              </p14:nvContentPartPr>
              <p14:xfrm>
                <a:off x="7161802" y="3809800"/>
                <a:ext cx="171000" cy="259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53162" y="3800800"/>
                  <a:ext cx="188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14:cNvPr>
                <p14:cNvContentPartPr/>
                <p14:nvPr/>
              </p14:nvContentPartPr>
              <p14:xfrm>
                <a:off x="7399762" y="3824560"/>
                <a:ext cx="32400" cy="2163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391122" y="3815920"/>
                  <a:ext cx="50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14:cNvPr>
                <p14:cNvContentPartPr/>
                <p14:nvPr/>
              </p14:nvContentPartPr>
              <p14:xfrm>
                <a:off x="7509922" y="3950200"/>
                <a:ext cx="34560" cy="1126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00922" y="3941560"/>
                  <a:ext cx="5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14:cNvPr>
                <p14:cNvContentPartPr/>
                <p14:nvPr/>
              </p14:nvContentPartPr>
              <p14:xfrm>
                <a:off x="7654642" y="3791440"/>
                <a:ext cx="84240" cy="21708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45642" y="3782800"/>
                  <a:ext cx="101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14:cNvPr>
                <p14:cNvContentPartPr/>
                <p14:nvPr/>
              </p14:nvContentPartPr>
              <p14:xfrm>
                <a:off x="7807642" y="3720520"/>
                <a:ext cx="66600" cy="27720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798642" y="3711880"/>
                  <a:ext cx="8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14:cNvPr>
                <p14:cNvContentPartPr/>
                <p14:nvPr/>
              </p14:nvContentPartPr>
              <p14:xfrm>
                <a:off x="7227682" y="3729160"/>
                <a:ext cx="263160" cy="43848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19042" y="3720160"/>
                  <a:ext cx="280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14:cNvPr>
                <p14:cNvContentPartPr/>
                <p14:nvPr/>
              </p14:nvContentPartPr>
              <p14:xfrm>
                <a:off x="7350442" y="4204360"/>
                <a:ext cx="28800" cy="216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41442" y="4195360"/>
                  <a:ext cx="46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14:cNvPr>
                <p14:cNvContentPartPr/>
                <p14:nvPr/>
              </p14:nvContentPartPr>
              <p14:xfrm>
                <a:off x="7276642" y="4370680"/>
                <a:ext cx="137880" cy="1303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68002" y="4361680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14:cNvPr>
                <p14:cNvContentPartPr/>
                <p14:nvPr/>
              </p14:nvContentPartPr>
              <p14:xfrm>
                <a:off x="7376362" y="4100320"/>
                <a:ext cx="24480" cy="486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67722" y="4091320"/>
                  <a:ext cx="4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14:cNvPr>
                <p14:cNvContentPartPr/>
                <p14:nvPr/>
              </p14:nvContentPartPr>
              <p14:xfrm>
                <a:off x="7661482" y="5214880"/>
                <a:ext cx="114480" cy="1123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52842" y="5206240"/>
                  <a:ext cx="132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14:cNvPr>
                <p14:cNvContentPartPr/>
                <p14:nvPr/>
              </p14:nvContentPartPr>
              <p14:xfrm>
                <a:off x="6965962" y="4974040"/>
                <a:ext cx="117000" cy="4284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56962" y="4965040"/>
                  <a:ext cx="134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14:cNvPr>
                <p14:cNvContentPartPr/>
                <p14:nvPr/>
              </p14:nvContentPartPr>
              <p14:xfrm>
                <a:off x="6947242" y="5001400"/>
                <a:ext cx="248400" cy="6750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38602" y="4992760"/>
                  <a:ext cx="26604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14:cNvPr>
                <p14:cNvContentPartPr/>
                <p14:nvPr/>
              </p14:nvContentPartPr>
              <p14:xfrm>
                <a:off x="7196722" y="4934080"/>
                <a:ext cx="124560" cy="1623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88082" y="4925080"/>
                  <a:ext cx="142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14:cNvPr>
                <p14:cNvContentPartPr/>
                <p14:nvPr/>
              </p14:nvContentPartPr>
              <p14:xfrm>
                <a:off x="7484002" y="4909600"/>
                <a:ext cx="10080" cy="1299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75002" y="4900960"/>
                  <a:ext cx="2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14:cNvPr>
                <p14:cNvContentPartPr/>
                <p14:nvPr/>
              </p14:nvContentPartPr>
              <p14:xfrm>
                <a:off x="7187722" y="5233600"/>
                <a:ext cx="94320" cy="1249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78722" y="5224600"/>
                  <a:ext cx="11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14:cNvPr>
                <p14:cNvContentPartPr/>
                <p14:nvPr/>
              </p14:nvContentPartPr>
              <p14:xfrm>
                <a:off x="7422082" y="5210920"/>
                <a:ext cx="20520" cy="1162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13442" y="5202280"/>
                  <a:ext cx="3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14:cNvPr>
                <p14:cNvContentPartPr/>
                <p14:nvPr/>
              </p14:nvContentPartPr>
              <p14:xfrm>
                <a:off x="7259002" y="5527000"/>
                <a:ext cx="109440" cy="1396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50362" y="5518360"/>
                  <a:ext cx="12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14:cNvPr>
                <p14:cNvContentPartPr/>
                <p14:nvPr/>
              </p14:nvContentPartPr>
              <p14:xfrm>
                <a:off x="7463122" y="5512240"/>
                <a:ext cx="25560" cy="135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54122" y="5503600"/>
                  <a:ext cx="43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14:cNvPr>
                <p14:cNvContentPartPr/>
                <p14:nvPr/>
              </p14:nvContentPartPr>
              <p14:xfrm>
                <a:off x="7675522" y="5490640"/>
                <a:ext cx="124200" cy="1191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66522" y="5482000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14:cNvPr>
                <p14:cNvContentPartPr/>
                <p14:nvPr/>
              </p14:nvContentPartPr>
              <p14:xfrm>
                <a:off x="6431722" y="5290840"/>
                <a:ext cx="54720" cy="2286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22722" y="5281840"/>
                  <a:ext cx="7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14:cNvPr>
                <p14:cNvContentPartPr/>
                <p14:nvPr/>
              </p14:nvContentPartPr>
              <p14:xfrm>
                <a:off x="6352162" y="5383720"/>
                <a:ext cx="176760" cy="385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43162" y="5374720"/>
                  <a:ext cx="194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14:cNvPr>
                <p14:cNvContentPartPr/>
                <p14:nvPr/>
              </p14:nvContentPartPr>
              <p14:xfrm>
                <a:off x="5947522" y="6315040"/>
                <a:ext cx="102960" cy="313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38522" y="6306040"/>
                  <a:ext cx="12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14:cNvPr>
                <p14:cNvContentPartPr/>
                <p14:nvPr/>
              </p14:nvContentPartPr>
              <p14:xfrm>
                <a:off x="5955802" y="6409360"/>
                <a:ext cx="164160" cy="504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47162" y="6400720"/>
                  <a:ext cx="181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14:cNvPr>
                <p14:cNvContentPartPr/>
                <p14:nvPr/>
              </p14:nvContentPartPr>
              <p14:xfrm>
                <a:off x="6270082" y="6101560"/>
                <a:ext cx="134640" cy="543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1442" y="6092560"/>
                  <a:ext cx="15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14:cNvPr>
                <p14:cNvContentPartPr/>
                <p14:nvPr/>
              </p14:nvContentPartPr>
              <p14:xfrm>
                <a:off x="6280882" y="6208120"/>
                <a:ext cx="331560" cy="6451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72242" y="6199480"/>
                  <a:ext cx="3492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14:cNvPr>
                <p14:cNvContentPartPr/>
                <p14:nvPr/>
              </p14:nvContentPartPr>
              <p14:xfrm>
                <a:off x="6485362" y="6098557"/>
                <a:ext cx="107640" cy="9864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76722" y="6089557"/>
                  <a:ext cx="125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14:cNvPr>
                <p14:cNvContentPartPr/>
                <p14:nvPr/>
              </p14:nvContentPartPr>
              <p14:xfrm>
                <a:off x="6591562" y="6350917"/>
                <a:ext cx="40680" cy="1760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82562" y="6341917"/>
                  <a:ext cx="5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14:cNvPr>
                <p14:cNvContentPartPr/>
                <p14:nvPr/>
              </p14:nvContentPartPr>
              <p14:xfrm>
                <a:off x="6794602" y="5984797"/>
                <a:ext cx="54720" cy="1515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85602" y="5975797"/>
                  <a:ext cx="72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14:cNvPr>
                <p14:cNvContentPartPr/>
                <p14:nvPr/>
              </p14:nvContentPartPr>
              <p14:xfrm>
                <a:off x="7088002" y="5942317"/>
                <a:ext cx="203760" cy="1591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79002" y="5933317"/>
                  <a:ext cx="22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14:cNvPr>
                <p14:cNvContentPartPr/>
                <p14:nvPr/>
              </p14:nvContentPartPr>
              <p14:xfrm>
                <a:off x="6876322" y="6335797"/>
                <a:ext cx="212760" cy="1137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67322" y="6327157"/>
                  <a:ext cx="230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14:cNvPr>
                <p14:cNvContentPartPr/>
                <p14:nvPr/>
              </p14:nvContentPartPr>
              <p14:xfrm>
                <a:off x="7150282" y="6237157"/>
                <a:ext cx="114120" cy="23148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41282" y="6228157"/>
                  <a:ext cx="131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14:cNvPr>
                <p14:cNvContentPartPr/>
                <p14:nvPr/>
              </p14:nvContentPartPr>
              <p14:xfrm>
                <a:off x="6661762" y="6719557"/>
                <a:ext cx="234360" cy="1357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2762" y="6710557"/>
                  <a:ext cx="25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14:cNvPr>
                <p14:cNvContentPartPr/>
                <p14:nvPr/>
              </p14:nvContentPartPr>
              <p14:xfrm>
                <a:off x="6937162" y="6650797"/>
                <a:ext cx="113760" cy="2113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28522" y="6641797"/>
                  <a:ext cx="131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14:cNvPr>
                <p14:cNvContentPartPr/>
                <p14:nvPr/>
              </p14:nvContentPartPr>
              <p14:xfrm>
                <a:off x="7184842" y="6602795"/>
                <a:ext cx="145800" cy="10584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75842" y="6594155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14:cNvPr>
                <p14:cNvContentPartPr/>
                <p14:nvPr/>
              </p14:nvContentPartPr>
              <p14:xfrm>
                <a:off x="7287442" y="6595955"/>
                <a:ext cx="34200" cy="18360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8442" y="6587315"/>
                  <a:ext cx="5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14:cNvPr>
                <p14:cNvContentPartPr/>
                <p14:nvPr/>
              </p14:nvContentPartPr>
              <p14:xfrm>
                <a:off x="7299322" y="5849675"/>
                <a:ext cx="367200" cy="8485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90682" y="5840675"/>
                  <a:ext cx="38484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14:cNvPr>
                <p14:cNvContentPartPr/>
                <p14:nvPr/>
              </p14:nvContentPartPr>
              <p14:xfrm>
                <a:off x="2391802" y="5753195"/>
                <a:ext cx="4026240" cy="75852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83162" y="5744555"/>
                  <a:ext cx="4043880" cy="77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52955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9EE79B0-8664-4A69-8F27-8EF04DB9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21" y="878541"/>
            <a:ext cx="5943111" cy="53816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14:cNvPr>
              <p14:cNvContentPartPr/>
              <p14:nvPr/>
            </p14:nvContentPartPr>
            <p14:xfrm>
              <a:off x="6541882" y="3315160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3242" y="3306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14:cNvPr>
              <p14:cNvContentPartPr/>
              <p14:nvPr/>
            </p14:nvContentPartPr>
            <p14:xfrm>
              <a:off x="5569522" y="91720"/>
              <a:ext cx="1915920" cy="11469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0522" y="83080"/>
                <a:ext cx="19335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14:cNvPr>
              <p14:cNvContentPartPr/>
              <p14:nvPr/>
            </p14:nvContentPartPr>
            <p14:xfrm>
              <a:off x="3970042" y="584560"/>
              <a:ext cx="176400" cy="597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402" y="575560"/>
                <a:ext cx="194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14:cNvPr>
              <p14:cNvContentPartPr/>
              <p14:nvPr/>
            </p14:nvContentPartPr>
            <p14:xfrm>
              <a:off x="4032682" y="618400"/>
              <a:ext cx="441720" cy="13251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3682" y="609400"/>
                <a:ext cx="45936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14:cNvPr>
              <p14:cNvContentPartPr/>
              <p14:nvPr/>
            </p14:nvContentPartPr>
            <p14:xfrm>
              <a:off x="4202602" y="674200"/>
              <a:ext cx="138960" cy="16524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93602" y="665560"/>
                <a:ext cx="156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14:cNvPr>
              <p14:cNvContentPartPr/>
              <p14:nvPr/>
            </p14:nvContentPartPr>
            <p14:xfrm>
              <a:off x="4323922" y="1113400"/>
              <a:ext cx="93240" cy="13320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4922" y="1104760"/>
                <a:ext cx="110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14:cNvPr>
              <p14:cNvContentPartPr/>
              <p14:nvPr/>
            </p14:nvContentPartPr>
            <p14:xfrm>
              <a:off x="4400242" y="1638280"/>
              <a:ext cx="137520" cy="1605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1242" y="1629640"/>
                <a:ext cx="155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14:cNvPr>
              <p14:cNvContentPartPr/>
              <p14:nvPr/>
            </p14:nvContentPartPr>
            <p14:xfrm>
              <a:off x="4547482" y="568000"/>
              <a:ext cx="133920" cy="18252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8842" y="559000"/>
                <a:ext cx="1515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14:cNvPr>
              <p14:cNvContentPartPr/>
              <p14:nvPr/>
            </p14:nvContentPartPr>
            <p14:xfrm>
              <a:off x="4604002" y="1048240"/>
              <a:ext cx="149400" cy="16200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95362" y="1039240"/>
                <a:ext cx="167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14:cNvPr>
              <p14:cNvContentPartPr/>
              <p14:nvPr/>
            </p14:nvContentPartPr>
            <p14:xfrm>
              <a:off x="4701922" y="1568080"/>
              <a:ext cx="168480" cy="1677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3282" y="1559440"/>
                <a:ext cx="18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14:cNvPr>
              <p14:cNvContentPartPr/>
              <p14:nvPr/>
            </p14:nvContentPartPr>
            <p14:xfrm>
              <a:off x="4749802" y="412840"/>
              <a:ext cx="492120" cy="124560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1162" y="404200"/>
                <a:ext cx="50976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14:cNvPr>
              <p14:cNvContentPartPr/>
              <p14:nvPr/>
            </p14:nvContentPartPr>
            <p14:xfrm>
              <a:off x="4125202" y="2501920"/>
              <a:ext cx="1139040" cy="24912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6562" y="2492920"/>
                <a:ext cx="1156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14:cNvPr>
              <p14:cNvContentPartPr/>
              <p14:nvPr/>
            </p14:nvContentPartPr>
            <p14:xfrm>
              <a:off x="6214642" y="2661400"/>
              <a:ext cx="931680" cy="1947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05642" y="2652400"/>
                <a:ext cx="949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14:cNvPr>
              <p14:cNvContentPartPr/>
              <p14:nvPr/>
            </p14:nvContentPartPr>
            <p14:xfrm>
              <a:off x="5573842" y="2381680"/>
              <a:ext cx="11880" cy="18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64842" y="2372680"/>
                <a:ext cx="29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14:cNvPr>
              <p14:cNvContentPartPr/>
              <p14:nvPr/>
            </p14:nvContentPartPr>
            <p14:xfrm>
              <a:off x="6529642" y="411400"/>
              <a:ext cx="170280" cy="2059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21002" y="402760"/>
                <a:ext cx="187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14:cNvPr>
              <p14:cNvContentPartPr/>
              <p14:nvPr/>
            </p14:nvContentPartPr>
            <p14:xfrm>
              <a:off x="6888562" y="406000"/>
              <a:ext cx="185760" cy="136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79922" y="397360"/>
                <a:ext cx="203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14:cNvPr>
              <p14:cNvContentPartPr/>
              <p14:nvPr/>
            </p14:nvContentPartPr>
            <p14:xfrm>
              <a:off x="7149562" y="267040"/>
              <a:ext cx="200880" cy="478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40922" y="258040"/>
                <a:ext cx="2185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14:cNvPr>
              <p14:cNvContentPartPr/>
              <p14:nvPr/>
            </p14:nvContentPartPr>
            <p14:xfrm>
              <a:off x="5773642" y="458920"/>
              <a:ext cx="113040" cy="52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5002" y="449920"/>
                <a:ext cx="1306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14:cNvPr>
              <p14:cNvContentPartPr/>
              <p14:nvPr/>
            </p14:nvContentPartPr>
            <p14:xfrm>
              <a:off x="5770042" y="510400"/>
              <a:ext cx="166320" cy="328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61042" y="501400"/>
                <a:ext cx="1839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14:cNvPr>
              <p14:cNvContentPartPr/>
              <p14:nvPr/>
            </p14:nvContentPartPr>
            <p14:xfrm>
              <a:off x="6028522" y="498160"/>
              <a:ext cx="108720" cy="182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19882" y="489160"/>
                <a:ext cx="126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14:cNvPr>
              <p14:cNvContentPartPr/>
              <p14:nvPr/>
            </p14:nvContentPartPr>
            <p14:xfrm>
              <a:off x="6216082" y="641080"/>
              <a:ext cx="55080" cy="97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07442" y="632440"/>
                <a:ext cx="72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14:cNvPr>
              <p14:cNvContentPartPr/>
              <p14:nvPr/>
            </p14:nvContentPartPr>
            <p14:xfrm>
              <a:off x="5553682" y="530560"/>
              <a:ext cx="103320" cy="97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5042" y="521560"/>
                <a:ext cx="1209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14:cNvPr>
              <p14:cNvContentPartPr/>
              <p14:nvPr/>
            </p14:nvContentPartPr>
            <p14:xfrm>
              <a:off x="5553682" y="541360"/>
              <a:ext cx="181800" cy="5162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45042" y="532360"/>
                <a:ext cx="19944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14:cNvPr>
              <p14:cNvContentPartPr/>
              <p14:nvPr/>
            </p14:nvContentPartPr>
            <p14:xfrm>
              <a:off x="7448362" y="208000"/>
              <a:ext cx="155160" cy="415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39722" y="199360"/>
                <a:ext cx="1728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14:cNvPr>
              <p14:cNvContentPartPr/>
              <p14:nvPr/>
            </p14:nvContentPartPr>
            <p14:xfrm>
              <a:off x="3802642" y="253720"/>
              <a:ext cx="1580400" cy="18720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3642" y="245080"/>
                <a:ext cx="1598040" cy="18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C29D180-E988-4E1F-80CE-8B4B48BAC693}"/>
              </a:ext>
            </a:extLst>
          </p:cNvPr>
          <p:cNvGrpSpPr/>
          <p:nvPr/>
        </p:nvGrpSpPr>
        <p:grpSpPr>
          <a:xfrm>
            <a:off x="4293682" y="1980280"/>
            <a:ext cx="964080" cy="768960"/>
            <a:chOff x="4293682" y="1980280"/>
            <a:chExt cx="96408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14:cNvPr>
                <p14:cNvContentPartPr/>
                <p14:nvPr/>
              </p14:nvContentPartPr>
              <p14:xfrm>
                <a:off x="4297642" y="2220760"/>
                <a:ext cx="118800" cy="2786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9002" y="2212120"/>
                  <a:ext cx="136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14:cNvPr>
                <p14:cNvContentPartPr/>
                <p14:nvPr/>
              </p14:nvContentPartPr>
              <p14:xfrm>
                <a:off x="4505362" y="2192320"/>
                <a:ext cx="151560" cy="2689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6362" y="2183680"/>
                  <a:ext cx="169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14:cNvPr>
                <p14:cNvContentPartPr/>
                <p14:nvPr/>
              </p14:nvContentPartPr>
              <p14:xfrm>
                <a:off x="4722802" y="2384200"/>
                <a:ext cx="52920" cy="74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14162" y="2375560"/>
                  <a:ext cx="7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14:cNvPr>
                <p14:cNvContentPartPr/>
                <p14:nvPr/>
              </p14:nvContentPartPr>
              <p14:xfrm>
                <a:off x="4875802" y="2147680"/>
                <a:ext cx="204120" cy="167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67162" y="2139040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14:cNvPr>
                <p14:cNvContentPartPr/>
                <p14:nvPr/>
              </p14:nvContentPartPr>
              <p14:xfrm>
                <a:off x="5188642" y="1980280"/>
                <a:ext cx="69120" cy="3016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9642" y="1971280"/>
                  <a:ext cx="86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14:cNvPr>
                <p14:cNvContentPartPr/>
                <p14:nvPr/>
              </p14:nvContentPartPr>
              <p14:xfrm>
                <a:off x="4293682" y="2591920"/>
                <a:ext cx="843480" cy="1573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85042" y="2582920"/>
                  <a:ext cx="8611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92641FA-DD7B-4469-A439-D54953401413}"/>
              </a:ext>
            </a:extLst>
          </p:cNvPr>
          <p:cNvGrpSpPr/>
          <p:nvPr/>
        </p:nvGrpSpPr>
        <p:grpSpPr>
          <a:xfrm>
            <a:off x="6051922" y="1551880"/>
            <a:ext cx="2597040" cy="2799720"/>
            <a:chOff x="6051922" y="1551880"/>
            <a:chExt cx="2597040" cy="27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14:cNvPr>
                <p14:cNvContentPartPr/>
                <p14:nvPr/>
              </p14:nvContentPartPr>
              <p14:xfrm>
                <a:off x="6357202" y="1632880"/>
                <a:ext cx="145080" cy="26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8202" y="1624240"/>
                  <a:ext cx="162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14:cNvPr>
                <p14:cNvContentPartPr/>
                <p14:nvPr/>
              </p14:nvContentPartPr>
              <p14:xfrm>
                <a:off x="6566722" y="1615600"/>
                <a:ext cx="126000" cy="227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57722" y="1606960"/>
                  <a:ext cx="143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14:cNvPr>
                <p14:cNvContentPartPr/>
                <p14:nvPr/>
              </p14:nvContentPartPr>
              <p14:xfrm>
                <a:off x="6768682" y="1785520"/>
                <a:ext cx="39960" cy="87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60042" y="1776880"/>
                  <a:ext cx="5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14:cNvPr>
                <p14:cNvContentPartPr/>
                <p14:nvPr/>
              </p14:nvContentPartPr>
              <p14:xfrm>
                <a:off x="6952642" y="1551880"/>
                <a:ext cx="87840" cy="38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4002" y="1543240"/>
                  <a:ext cx="1054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14:cNvPr>
                <p14:cNvContentPartPr/>
                <p14:nvPr/>
              </p14:nvContentPartPr>
              <p14:xfrm>
                <a:off x="6266122" y="2310040"/>
                <a:ext cx="158040" cy="294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57482" y="2301040"/>
                  <a:ext cx="175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14:cNvPr>
                <p14:cNvContentPartPr/>
                <p14:nvPr/>
              </p14:nvContentPartPr>
              <p14:xfrm>
                <a:off x="6542602" y="2353240"/>
                <a:ext cx="140040" cy="211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3962" y="2344240"/>
                  <a:ext cx="15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14:cNvPr>
                <p14:cNvContentPartPr/>
                <p14:nvPr/>
              </p14:nvContentPartPr>
              <p14:xfrm>
                <a:off x="6919162" y="2236600"/>
                <a:ext cx="115920" cy="302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10522" y="2227960"/>
                  <a:ext cx="133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14:cNvPr>
                <p14:cNvContentPartPr/>
                <p14:nvPr/>
              </p14:nvContentPartPr>
              <p14:xfrm>
                <a:off x="7145962" y="2236960"/>
                <a:ext cx="59760" cy="3394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36962" y="2228320"/>
                  <a:ext cx="77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14:cNvPr>
                <p14:cNvContentPartPr/>
                <p14:nvPr/>
              </p14:nvContentPartPr>
              <p14:xfrm>
                <a:off x="6765802" y="2868040"/>
                <a:ext cx="12600" cy="247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56802" y="2859040"/>
                  <a:ext cx="30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14:cNvPr>
                <p14:cNvContentPartPr/>
                <p14:nvPr/>
              </p14:nvContentPartPr>
              <p14:xfrm>
                <a:off x="6687322" y="2764000"/>
                <a:ext cx="207360" cy="46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8322" y="2755000"/>
                  <a:ext cx="225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14:cNvPr>
                <p14:cNvContentPartPr/>
                <p14:nvPr/>
              </p14:nvContentPartPr>
              <p14:xfrm>
                <a:off x="6127522" y="3178720"/>
                <a:ext cx="197280" cy="853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18522" y="3170080"/>
                  <a:ext cx="21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14:cNvPr>
                <p14:cNvContentPartPr/>
                <p14:nvPr/>
              </p14:nvContentPartPr>
              <p14:xfrm>
                <a:off x="6141922" y="3264040"/>
                <a:ext cx="297360" cy="7963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33282" y="3255040"/>
                  <a:ext cx="3150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14:cNvPr>
                <p14:cNvContentPartPr/>
                <p14:nvPr/>
              </p14:nvContentPartPr>
              <p14:xfrm>
                <a:off x="6493282" y="3310480"/>
                <a:ext cx="111600" cy="1483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84642" y="3301840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14:cNvPr>
                <p14:cNvContentPartPr/>
                <p14:nvPr/>
              </p14:nvContentPartPr>
              <p14:xfrm>
                <a:off x="6930322" y="3228760"/>
                <a:ext cx="39600" cy="1486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21322" y="3220120"/>
                  <a:ext cx="5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14:cNvPr>
                <p14:cNvContentPartPr/>
                <p14:nvPr/>
              </p14:nvContentPartPr>
              <p14:xfrm>
                <a:off x="7161082" y="3169360"/>
                <a:ext cx="173160" cy="136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2442" y="3160360"/>
                  <a:ext cx="19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14:cNvPr>
                <p14:cNvContentPartPr/>
                <p14:nvPr/>
              </p14:nvContentPartPr>
              <p14:xfrm>
                <a:off x="7531162" y="2934280"/>
                <a:ext cx="318960" cy="8503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22162" y="2925280"/>
                  <a:ext cx="33660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14:cNvPr>
                <p14:cNvContentPartPr/>
                <p14:nvPr/>
              </p14:nvContentPartPr>
              <p14:xfrm>
                <a:off x="7680202" y="2234440"/>
                <a:ext cx="90000" cy="250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1202" y="2225440"/>
                  <a:ext cx="107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14:cNvPr>
                <p14:cNvContentPartPr/>
                <p14:nvPr/>
              </p14:nvContentPartPr>
              <p14:xfrm>
                <a:off x="7876762" y="2159920"/>
                <a:ext cx="172800" cy="212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68122" y="2151280"/>
                  <a:ext cx="190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14:cNvPr>
                <p14:cNvContentPartPr/>
                <p14:nvPr/>
              </p14:nvContentPartPr>
              <p14:xfrm>
                <a:off x="8085562" y="2337040"/>
                <a:ext cx="43560" cy="705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76562" y="2328040"/>
                  <a:ext cx="61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14:cNvPr>
                <p14:cNvContentPartPr/>
                <p14:nvPr/>
              </p14:nvContentPartPr>
              <p14:xfrm>
                <a:off x="8362762" y="2027800"/>
                <a:ext cx="278640" cy="3279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53762" y="2018800"/>
                  <a:ext cx="296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14:cNvPr>
                <p14:cNvContentPartPr/>
                <p14:nvPr/>
              </p14:nvContentPartPr>
              <p14:xfrm>
                <a:off x="6477442" y="3804400"/>
                <a:ext cx="138600" cy="167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8442" y="3795400"/>
                  <a:ext cx="156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14:cNvPr>
                <p14:cNvContentPartPr/>
                <p14:nvPr/>
              </p14:nvContentPartPr>
              <p14:xfrm>
                <a:off x="6981442" y="3729880"/>
                <a:ext cx="45000" cy="154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72802" y="3721240"/>
                  <a:ext cx="62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14:cNvPr>
                <p14:cNvContentPartPr/>
                <p14:nvPr/>
              </p14:nvContentPartPr>
              <p14:xfrm>
                <a:off x="7210762" y="3634120"/>
                <a:ext cx="228600" cy="2329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02122" y="3625480"/>
                  <a:ext cx="24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14:cNvPr>
                <p14:cNvContentPartPr/>
                <p14:nvPr/>
              </p14:nvContentPartPr>
              <p14:xfrm>
                <a:off x="6051922" y="2741680"/>
                <a:ext cx="1866960" cy="16099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43282" y="2732680"/>
                  <a:ext cx="188460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14:cNvPr>
                <p14:cNvContentPartPr/>
                <p14:nvPr/>
              </p14:nvContentPartPr>
              <p14:xfrm>
                <a:off x="6856882" y="2708560"/>
                <a:ext cx="30600" cy="25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48242" y="2699560"/>
                  <a:ext cx="4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14:cNvPr>
                <p14:cNvContentPartPr/>
                <p14:nvPr/>
              </p14:nvContentPartPr>
              <p14:xfrm>
                <a:off x="7120402" y="2990800"/>
                <a:ext cx="360" cy="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1402" y="2982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14:cNvPr>
                <p14:cNvContentPartPr/>
                <p14:nvPr/>
              </p14:nvContentPartPr>
              <p14:xfrm>
                <a:off x="7721602" y="2466640"/>
                <a:ext cx="927360" cy="1476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12962" y="2458000"/>
                  <a:ext cx="94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14:cNvPr>
                <p14:cNvContentPartPr/>
                <p14:nvPr/>
              </p14:nvContentPartPr>
              <p14:xfrm>
                <a:off x="6409762" y="2370880"/>
                <a:ext cx="259200" cy="3934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01122" y="2362240"/>
                  <a:ext cx="27684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40516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Normalization</a:t>
            </a:r>
          </a:p>
          <a:p>
            <a:r>
              <a:rPr lang="en-US" altLang="ko-KR"/>
              <a:t>Min-max scaling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332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변수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10729984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4FD3D-60D4-4AD7-B0F4-43A3E69F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434072"/>
            <a:ext cx="4924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653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A2212-8C3F-4858-AA53-9B20136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3911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00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Boolean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854001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4BBFF-3A20-43E1-BC27-B51E4279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 </a:t>
            </a:r>
            <a:r>
              <a:rPr lang="en-US" altLang="ko-KR"/>
              <a:t>recap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4B656-032B-418E-BAF5-FAC833E2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수치의 대소를 비교</a:t>
            </a:r>
            <a:endParaRPr lang="en-US" altLang="ko-KR" dirty="0"/>
          </a:p>
          <a:p>
            <a:pPr lvl="1"/>
            <a:r>
              <a:rPr lang="en-US" altLang="ko-KR" dirty="0"/>
              <a:t>&lt;, &gt;, ==, !=, &gt;=, &lt;=</a:t>
            </a:r>
          </a:p>
          <a:p>
            <a:endParaRPr lang="en-US" altLang="ko-KR" dirty="0"/>
          </a:p>
          <a:p>
            <a:r>
              <a:rPr lang="ko-KR" altLang="en-US" dirty="0"/>
              <a:t>연산의 결과값</a:t>
            </a:r>
            <a:endParaRPr lang="en-US" altLang="ko-KR" dirty="0"/>
          </a:p>
          <a:p>
            <a:pPr lvl="1"/>
            <a:r>
              <a:rPr lang="en-US" altLang="ko-KR" dirty="0"/>
              <a:t>True, False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B7804-535B-4029-A091-329E4E85D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71304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2E500-A860-487B-A2EC-56AB951F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3F428-CF35-49C7-A8FF-23C33501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비교연산자도 </a:t>
            </a:r>
            <a:r>
              <a:rPr lang="en-US" altLang="ko-KR"/>
              <a:t>Ufuncs</a:t>
            </a:r>
            <a:r>
              <a:rPr lang="ko-KR" altLang="en-US"/>
              <a:t>로 구현하였음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6CB2F-2029-4692-B3D0-449DDA06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E0707-82D4-45BE-BE26-4EAF1EF3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0660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368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F2E8F-2585-4E5B-BA96-464BBC75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79" y="1371600"/>
            <a:ext cx="483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17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비교연산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C843D-E7EB-4FB4-8A93-40D7C4AB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0" y="1547252"/>
            <a:ext cx="5318609" cy="30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8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2A74B-0D82-407D-9A8D-0CE4E4C6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36666"/>
            <a:ext cx="5106003" cy="1526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33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AFB43-F09D-4BEE-863F-E27557FF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8" y="4401111"/>
            <a:ext cx="4043402" cy="10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2284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62703-F5FE-4DC0-ACE6-2C89B9C6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5" y="4149579"/>
            <a:ext cx="4951990" cy="11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: </a:t>
            </a:r>
            <a:r>
              <a:rPr lang="ko-KR" altLang="en-US" dirty="0"/>
              <a:t>프로그램이 처리하는 기본 단위</a:t>
            </a:r>
            <a:endParaRPr lang="en-US" altLang="ko-KR" dirty="0"/>
          </a:p>
          <a:p>
            <a:r>
              <a:rPr lang="ko-KR" altLang="en-US" dirty="0"/>
              <a:t>특정 값을 나중에 사용하려면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변수에 값을 대입한다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en-US" altLang="ko-KR" dirty="0"/>
              <a:t>: </a:t>
            </a:r>
            <a:r>
              <a:rPr lang="ko-KR" altLang="en-US" dirty="0" err="1"/>
              <a:t>저장하고싶은</a:t>
            </a:r>
            <a:r>
              <a:rPr lang="ko-KR" altLang="en-US" dirty="0"/>
              <a:t> 값의 별명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내부에서 변수명을 통해 값에 접근할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65553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59F9F2-BB1B-429B-9CD1-9E9CE6D6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1285885"/>
            <a:ext cx="5876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358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59695-4EFA-4407-9167-D802DB34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Operator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8B0F0B-ECBD-4354-9ECF-02B1A6D0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95520"/>
            <a:ext cx="4713934" cy="10771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A12CC-6E7E-43AE-B63C-D4942491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E433B-2683-4025-8444-654C8270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8981"/>
            <a:ext cx="4945501" cy="1155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FDC5E0-D583-4960-9350-E8202E7D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5" y="4093228"/>
            <a:ext cx="5524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785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</a:p>
          <a:p>
            <a:pPr lvl="1"/>
            <a:r>
              <a:rPr lang="en-US" altLang="ko-KR" dirty="0"/>
              <a:t>Boolean </a:t>
            </a:r>
            <a:r>
              <a:rPr lang="ko-KR" altLang="en-US" dirty="0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990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Mask</a:t>
            </a:r>
          </a:p>
          <a:p>
            <a:pPr lvl="1"/>
            <a:r>
              <a:rPr lang="en-US" altLang="ko-KR"/>
              <a:t>Boolean </a:t>
            </a:r>
            <a:r>
              <a:rPr lang="ko-KR" altLang="en-US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C129DF-F392-4BE1-963D-6B58F336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13199"/>
            <a:ext cx="4315272" cy="10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73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3DFD1-2D7B-4F43-B265-FD6D5DC8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29F7E6-FAE5-43D2-9DDD-D87880162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76" y="1185582"/>
            <a:ext cx="6814142" cy="430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F847B-D568-473E-A9A3-4E6B495E8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84430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Fancy Indexing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75085567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</a:t>
            </a:r>
            <a:r>
              <a:rPr lang="ko-KR" altLang="en-US" dirty="0"/>
              <a:t>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난수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965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1DA35-8487-4F76-AB26-DADE6C08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3972069"/>
            <a:ext cx="3381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826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값으로 구성된 배열을 인덱스로 사용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F2C4E-4264-4362-A845-67D5FAA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1" y="3795433"/>
            <a:ext cx="35242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114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배열에 입력되는 </a:t>
            </a:r>
            <a:r>
              <a:rPr lang="en-US" altLang="ko-KR"/>
              <a:t>shape</a:t>
            </a:r>
            <a:r>
              <a:rPr lang="ko-KR" altLang="en-US"/>
              <a:t>에 따라 </a:t>
            </a:r>
            <a:r>
              <a:rPr lang="en-US" altLang="ko-KR"/>
              <a:t>output</a:t>
            </a:r>
            <a:r>
              <a:rPr lang="ko-KR" altLang="en-US"/>
              <a:t>의 </a:t>
            </a:r>
            <a:r>
              <a:rPr lang="en-US" altLang="ko-KR"/>
              <a:t>shape</a:t>
            </a:r>
            <a:r>
              <a:rPr lang="ko-KR" altLang="en-US"/>
              <a:t>도 결정됨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34D85-BCFD-4C20-AC91-1B496284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" y="3952425"/>
            <a:ext cx="396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CB61A3-FCEF-42C4-AE25-CB007E0F7864}"/>
              </a:ext>
            </a:extLst>
          </p:cNvPr>
          <p:cNvGrpSpPr/>
          <p:nvPr/>
        </p:nvGrpSpPr>
        <p:grpSpPr>
          <a:xfrm>
            <a:off x="1458001" y="2576417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654850A9-19B5-4611-A674-2D143646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7825-1006-48F0-AE73-4C360B3C9B9A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A7A93-5151-43A7-89AD-324A2DD91CA3}"/>
              </a:ext>
            </a:extLst>
          </p:cNvPr>
          <p:cNvSpPr/>
          <p:nvPr/>
        </p:nvSpPr>
        <p:spPr>
          <a:xfrm>
            <a:off x="5284920" y="2503546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22039-57B4-4DE6-8010-4DB93DE0BAFF}"/>
              </a:ext>
            </a:extLst>
          </p:cNvPr>
          <p:cNvSpPr/>
          <p:nvPr/>
        </p:nvSpPr>
        <p:spPr>
          <a:xfrm>
            <a:off x="5284920" y="333585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6F446F-DA3E-444A-975B-FD5B9199CBF4}"/>
              </a:ext>
            </a:extLst>
          </p:cNvPr>
          <p:cNvSpPr/>
          <p:nvPr/>
        </p:nvSpPr>
        <p:spPr>
          <a:xfrm>
            <a:off x="5284920" y="4240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도형 11">
            <a:extLst>
              <a:ext uri="{FF2B5EF4-FFF2-40B4-BE49-F238E27FC236}">
                <a16:creationId xmlns:a16="http://schemas.microsoft.com/office/drawing/2014/main" id="{AE64A69B-8DAA-4F6F-9A15-E6379A2E5F64}"/>
              </a:ext>
            </a:extLst>
          </p:cNvPr>
          <p:cNvSpPr/>
          <p:nvPr/>
        </p:nvSpPr>
        <p:spPr>
          <a:xfrm rot="18044756" flipH="1">
            <a:off x="3433544" y="242012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C98F-1403-4BB7-A1BD-86588E9C7CC1}"/>
              </a:ext>
            </a:extLst>
          </p:cNvPr>
          <p:cNvSpPr txBox="1"/>
          <p:nvPr/>
        </p:nvSpPr>
        <p:spPr>
          <a:xfrm>
            <a:off x="6385749" y="2600438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1F2C0-8E57-4AB5-BAF9-B76F521A87BE}"/>
              </a:ext>
            </a:extLst>
          </p:cNvPr>
          <p:cNvSpPr txBox="1"/>
          <p:nvPr/>
        </p:nvSpPr>
        <p:spPr>
          <a:xfrm>
            <a:off x="6385749" y="343274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54ECE-C37C-4F0E-AFDA-D7A42D6A15EC}"/>
              </a:ext>
            </a:extLst>
          </p:cNvPr>
          <p:cNvSpPr txBox="1"/>
          <p:nvPr/>
        </p:nvSpPr>
        <p:spPr>
          <a:xfrm>
            <a:off x="6385749" y="4337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2684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D9243-3D40-4C08-B5BF-A5A9CDC6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</a:t>
            </a:r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36746-8DCA-49F2-A9A5-DC29F68A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9511F-FFCC-452E-B2C4-EB73CD95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998DB9-1ADF-41E7-B71F-C0C968D8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914900" cy="1647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30F742-C55A-483E-9A48-C07706D4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094"/>
            <a:ext cx="4191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619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r>
              <a:rPr lang="ko-KR" altLang="en-US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DBB1B7-8911-4165-83E4-EAD2013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1527"/>
            <a:ext cx="5076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7303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1597D-45D1-4736-A9F6-AD25F61C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038165" cy="1446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3BFF47-F45A-45CB-BE57-28F2B31A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3077"/>
            <a:ext cx="5422010" cy="40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8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5358C-9E00-49BC-8EFB-9AA27664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93EA1-A25E-4C64-8B1F-DFE7391A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BFE01-D409-4C97-A46D-D834EB1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40898-2B92-4478-8CF9-D0781E6B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8051426" cy="2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66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60BC0-6C25-4B1C-B7BA-D2C3F833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DC56FA-2A8E-4D0E-A451-251360FE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019175"/>
            <a:ext cx="7943850" cy="5172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63E8C-1335-428F-8707-8FDC2662D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99683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정렬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48909946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8428E-6C58-4B31-B2FB-0C5DF4EF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30FEF-1FC5-4C5C-9700-1F13E0A8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배열내의 값을 정렬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A52CC-E198-41E0-A52B-71D9806B8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CFD4F-E3F5-4B08-930C-11F44BC8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769956"/>
            <a:ext cx="4953939" cy="13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181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11FF-C5F8-42C0-95EA-7339969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np.argsort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0366F-A09B-4985-B009-2F2CCC7B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정렬된 인덱스를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96084-8CBA-4C4F-833E-B3ECA0D29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05B4B-F381-4313-812D-8C192E5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8" y="1777813"/>
            <a:ext cx="40767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7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093E-1CC8-4A9A-A8CA-B162E6E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 reminder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8C913-1995-494D-8CB7-43DF6F4F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B9DA-CAD8-4D69-8E7B-4459733D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5F0B8-3FAF-4BE2-A422-99ED07B2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1680602"/>
            <a:ext cx="3200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914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13859-DF7E-4E3B-8D28-C6FC6E4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정렬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C07F3A-29E8-419F-89AB-4661F126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80" y="738187"/>
            <a:ext cx="457011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5FF9D-7240-4D41-B642-D2154853F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684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5B4E-40A0-4160-8E9B-F9D1D6D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EA73B-2A9B-438A-A1AB-BBFCC546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B1040-7F69-4EBC-8792-5EA549D9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2" descr="Python variable storage example">
            <a:extLst>
              <a:ext uri="{FF2B5EF4-FFF2-40B4-BE49-F238E27FC236}">
                <a16:creationId xmlns:a16="http://schemas.microsoft.com/office/drawing/2014/main" id="{E0CD641A-F3F5-44EC-9612-5606A161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2" y="2011145"/>
            <a:ext cx="3688266" cy="32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048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2F72-F9A4-46A6-B1C1-542DEFCA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37D76-6495-4AA5-9ECE-83153FDC1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KNN </a:t>
            </a:r>
            <a:r>
              <a:rPr lang="ko-KR" altLang="en-US"/>
              <a:t>구하기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6C25B-5135-42A5-80B5-AA28D5CB4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074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47A1E-EEA4-1416-FCE5-2E80DE77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AC0E4-5FA9-106A-A2A9-2E54806A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다음 주어진 </a:t>
            </a:r>
            <a:r>
              <a:rPr lang="en-US" altLang="ko-KR"/>
              <a:t>numpy array</a:t>
            </a:r>
            <a:r>
              <a:rPr lang="ko-KR" altLang="en-US"/>
              <a:t>에서 다음과 같은 결과가 나올 수 있도록 코드를 짜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399A2-6952-E945-63AA-8626ED516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01483-D570-D285-D490-79FDA75A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143125"/>
            <a:ext cx="4924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9567-2057-48AE-A0BB-5250FCCB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70BA8-2631-495D-8383-A5A2654B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변수로 하여금 다른 값을 가리키게 할 </a:t>
            </a:r>
            <a:r>
              <a:rPr lang="ko-KR" altLang="en-US"/>
              <a:t>수 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변수는 다양한 값을 가리킬 수 있다</a:t>
            </a:r>
            <a:r>
              <a:rPr lang="en-US" altLang="ko-KR" dirty="0"/>
              <a:t>.(</a:t>
            </a:r>
            <a:r>
              <a:rPr lang="ko-KR" altLang="en-US" dirty="0"/>
              <a:t>당연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D3AAC-8794-4BCE-B469-8C5D73D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FC9D7-D7F4-4C04-B263-A88A1A5B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54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056D-4052-4C1D-A162-36DC75F4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 </a:t>
            </a:r>
            <a:r>
              <a:rPr lang="ko-KR" altLang="en-US"/>
              <a:t>사용화면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12414-28A5-44AD-A446-232AD5C5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392" y="914400"/>
            <a:ext cx="648321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4B8E2-6030-4F85-9E3E-CA913DBF1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971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62E6-CD91-4E49-B972-E5EEAD7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95530-FAAD-4468-82FC-72433D3D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4D46B-0077-4169-AD89-A90A52F3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A7C37-F9D1-4931-B1A3-56686F1AF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Python variable storage example">
            <a:extLst>
              <a:ext uri="{FF2B5EF4-FFF2-40B4-BE49-F238E27FC236}">
                <a16:creationId xmlns:a16="http://schemas.microsoft.com/office/drawing/2014/main" id="{8D9F5C89-4C9A-403C-AB33-E95DDFBB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7888"/>
            <a:ext cx="3536279" cy="31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immutable variable storage example">
            <a:extLst>
              <a:ext uri="{FF2B5EF4-FFF2-40B4-BE49-F238E27FC236}">
                <a16:creationId xmlns:a16="http://schemas.microsoft.com/office/drawing/2014/main" id="{8ED9584C-4D7D-4D25-B153-F568BA9D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" r="11220" b="25959"/>
          <a:stretch/>
        </p:blipFill>
        <p:spPr bwMode="auto">
          <a:xfrm>
            <a:off x="4330971" y="2115237"/>
            <a:ext cx="3718406" cy="26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9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E138-AD82-4EAF-ADEE-2B261BB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7C235C-84C5-4118-BB38-B0B0A3800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78" y="852196"/>
            <a:ext cx="5838322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06EE-FFF4-4E54-8D57-6620B72F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22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80C0F-A497-41A6-9AB9-E975614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89344-44CD-4AF7-9246-56E22DCA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86" y="914400"/>
            <a:ext cx="45079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EB8913-B163-4C0C-9DB9-7CB1B2DB2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11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3B510-9D12-7256-391D-99C47679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2FE1B-6377-5D68-66C4-D4D5654D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숫자로 시작할 수 없다</a:t>
            </a:r>
            <a:endParaRPr lang="en-US" altLang="ko-KR" dirty="0"/>
          </a:p>
          <a:p>
            <a:r>
              <a:rPr lang="ko-KR" altLang="en-US" dirty="0"/>
              <a:t>특수문자는 </a:t>
            </a:r>
            <a:r>
              <a:rPr lang="en-US" altLang="ko-KR" dirty="0"/>
              <a:t>_</a:t>
            </a:r>
            <a:r>
              <a:rPr lang="ko-KR" altLang="en-US" dirty="0"/>
              <a:t>만 허용된다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A552C-F81A-6DAB-9353-DEA9A1EA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24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규칙을 따르는 </a:t>
            </a:r>
            <a:r>
              <a:rPr lang="en-US" altLang="ko-KR" dirty="0"/>
              <a:t>5</a:t>
            </a:r>
            <a:r>
              <a:rPr lang="ko-KR" altLang="en-US" dirty="0"/>
              <a:t>개의 변수를 만들어 보고</a:t>
            </a:r>
            <a:r>
              <a:rPr lang="en-US" altLang="ko-KR" dirty="0"/>
              <a:t>, </a:t>
            </a:r>
            <a:r>
              <a:rPr lang="ko-KR" altLang="en-US" dirty="0"/>
              <a:t>각각에 다양한 종류의 값을 대입해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47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연산자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42150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값을 결합하여 새로운 값을 만들어내는 기호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숫자사이의 연산자</a:t>
            </a:r>
            <a:r>
              <a:rPr lang="en-US" altLang="ko-KR"/>
              <a:t>:  + - * / % //</a:t>
            </a:r>
            <a:endParaRPr lang="en-US" altLang="ko-KR" dirty="0"/>
          </a:p>
          <a:p>
            <a:r>
              <a:rPr lang="ko-KR" altLang="en-US" dirty="0"/>
              <a:t>문자열 사이의 연산자</a:t>
            </a:r>
            <a:r>
              <a:rPr lang="en-US" altLang="ko-KR"/>
              <a:t>: + (</a:t>
            </a:r>
            <a:r>
              <a:rPr lang="ko-KR" altLang="en-US"/>
              <a:t>붙이기</a:t>
            </a:r>
            <a:r>
              <a:rPr lang="en-US" altLang="ko-KR"/>
              <a:t>) * (</a:t>
            </a:r>
            <a:r>
              <a:rPr lang="ko-KR" altLang="en-US"/>
              <a:t>복제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 dirty="0" err="1"/>
              <a:t>불리언값</a:t>
            </a:r>
            <a:r>
              <a:rPr lang="ko-KR" altLang="en-US" dirty="0"/>
              <a:t> 사이의 연산자</a:t>
            </a:r>
            <a:r>
              <a:rPr lang="en-US" altLang="ko-KR" dirty="0"/>
              <a:t>: and, not, or</a:t>
            </a:r>
          </a:p>
          <a:p>
            <a:endParaRPr lang="en-US" altLang="ko-KR" dirty="0"/>
          </a:p>
          <a:p>
            <a:r>
              <a:rPr lang="ko-KR" altLang="en-US" dirty="0"/>
              <a:t>비교 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356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F7B8-AA57-4BB5-8C29-3F3D4B9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3-1. </a:t>
            </a:r>
            <a:r>
              <a:rPr lang="ko-KR" altLang="en-US"/>
              <a:t>숫자연산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2C9BF-EA59-4B40-BD55-44BE04D1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73035-F769-42AD-A912-9067127B2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B9016-3560-4D8A-AADC-AE789AEC7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3"/>
          <a:stretch/>
        </p:blipFill>
        <p:spPr>
          <a:xfrm>
            <a:off x="457200" y="913697"/>
            <a:ext cx="4620094" cy="42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9A81-01F6-0F0E-D2A8-809FA78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연산자의 우선순위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8675C-D1AA-D9D2-4EE3-E4A617A9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연산자가 한 </a:t>
            </a:r>
            <a:r>
              <a:rPr lang="en-US" altLang="ko-KR" dirty="0"/>
              <a:t>statement</a:t>
            </a:r>
            <a:r>
              <a:rPr lang="ko-KR" altLang="en-US" dirty="0"/>
              <a:t>에서 여러 개가 연달아 </a:t>
            </a:r>
            <a:r>
              <a:rPr lang="ko-KR" altLang="en-US" dirty="0" err="1"/>
              <a:t>나올경우</a:t>
            </a:r>
            <a:r>
              <a:rPr lang="ko-KR" altLang="en-US" dirty="0"/>
              <a:t> 우선순위를 따른다</a:t>
            </a:r>
            <a:r>
              <a:rPr lang="en-US" altLang="ko-KR" dirty="0"/>
              <a:t>. </a:t>
            </a:r>
            <a:r>
              <a:rPr lang="ko-KR" altLang="en-US" dirty="0"/>
              <a:t>다음은 숫자사이에서 사용되는 연산자의 우선순위이다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순위</a:t>
            </a:r>
            <a:r>
              <a:rPr lang="en-US" altLang="ko-KR" dirty="0"/>
              <a:t>: </a:t>
            </a:r>
            <a:r>
              <a:rPr lang="ko-KR" altLang="en-US" dirty="0"/>
              <a:t>괄호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  <a:r>
              <a:rPr lang="en-US" altLang="ko-KR" dirty="0"/>
              <a:t>: **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순위</a:t>
            </a:r>
            <a:r>
              <a:rPr lang="en-US" altLang="ko-KR" dirty="0"/>
              <a:t>: *, /, %, //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순위</a:t>
            </a:r>
            <a:r>
              <a:rPr lang="en-US" altLang="ko-KR" dirty="0"/>
              <a:t>: +,-,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좋은 습관은 괄호를 붙여 우선순위를 명확하게 하는 것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C99C4-8331-FA60-852A-E4DC88348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95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57D6-27CA-422F-9136-EDCDB1B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38A64-A5A1-4114-9C55-93C1A1FE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36527-90B9-4C06-8186-FFD7E7847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8B08B-8A67-4461-8547-3E99D0AC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3" y="858727"/>
            <a:ext cx="4133364" cy="2144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08FBF-EBAD-4F3B-A1D8-F9DEC0C5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4" y="3063000"/>
            <a:ext cx="4089820" cy="1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87B17-57F2-4FFD-B3D5-6B046009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EDF6E-B7F1-4A78-95A4-29A6BCA6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만능 계산기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쌀집 계산기와 무엇이 다른가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높은 자유도</a:t>
            </a:r>
            <a:endParaRPr lang="en-US" altLang="ko-KR"/>
          </a:p>
          <a:p>
            <a:pPr lvl="1"/>
            <a:r>
              <a:rPr lang="ko-KR" altLang="en-US"/>
              <a:t>세세하게 명령해주어야 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컴퓨터가 규칙에 따라 수행하는 특정한 작업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프로그램언어</a:t>
            </a:r>
            <a:endParaRPr lang="en-US" altLang="ko-KR"/>
          </a:p>
          <a:p>
            <a:pPr lvl="1"/>
            <a:r>
              <a:rPr lang="ko-KR" altLang="en-US"/>
              <a:t>컴퓨터가 규칙에 따라 작업할수 있도록 도와주는 작업지시서</a:t>
            </a:r>
            <a:endParaRPr lang="en-US" altLang="ko-KR"/>
          </a:p>
          <a:p>
            <a:pPr lvl="1"/>
            <a:r>
              <a:rPr lang="en-US" altLang="ko-KR"/>
              <a:t>‘</a:t>
            </a:r>
            <a:r>
              <a:rPr lang="ko-KR" altLang="en-US"/>
              <a:t>언어</a:t>
            </a:r>
            <a:r>
              <a:rPr lang="en-US" altLang="ko-KR"/>
              <a:t>’ </a:t>
            </a:r>
            <a:r>
              <a:rPr lang="ko-KR" altLang="en-US"/>
              <a:t>이므로 문법에 따라야 한다</a:t>
            </a:r>
            <a:endParaRPr lang="en-US" altLang="ko-KR"/>
          </a:p>
          <a:p>
            <a:pPr lvl="1"/>
            <a:r>
              <a:rPr lang="en-US" altLang="ko-KR"/>
              <a:t>C, Java, </a:t>
            </a:r>
            <a:r>
              <a:rPr lang="en-US" altLang="ko-KR">
                <a:solidFill>
                  <a:srgbClr val="FF0000"/>
                </a:solidFill>
              </a:rPr>
              <a:t>Python</a:t>
            </a:r>
            <a:r>
              <a:rPr lang="en-US" altLang="ko-KR"/>
              <a:t>, Javascript, Rust...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66AEE-7633-4028-B5BE-26A6C7DC6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asio] 쌀집 계산기 JS 40B를 소개합니다. : 네이버 블로그">
            <a:extLst>
              <a:ext uri="{FF2B5EF4-FFF2-40B4-BE49-F238E27FC236}">
                <a16:creationId xmlns:a16="http://schemas.microsoft.com/office/drawing/2014/main" id="{3F0560A3-70E4-4E0E-8559-13D6D446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1" y="743767"/>
            <a:ext cx="2685233" cy="26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6E46CB-B055-4875-BDA1-7FAE178499D7}"/>
              </a:ext>
            </a:extLst>
          </p:cNvPr>
          <p:cNvSpPr/>
          <p:nvPr/>
        </p:nvSpPr>
        <p:spPr>
          <a:xfrm>
            <a:off x="7210697" y="2771389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971-5CDE-415F-B575-3CFC464F57C8}"/>
              </a:ext>
            </a:extLst>
          </p:cNvPr>
          <p:cNvSpPr/>
          <p:nvPr/>
        </p:nvSpPr>
        <p:spPr>
          <a:xfrm>
            <a:off x="6091646" y="298435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19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12A09-B455-4850-8F1E-DAC2407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3-2. </a:t>
            </a:r>
            <a:r>
              <a:rPr lang="ko-KR" altLang="en-US"/>
              <a:t>문자연산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586F65-71EE-4E5E-99D4-CDEF89E6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651" y="945308"/>
            <a:ext cx="4400550" cy="2657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4829E-2D84-4E8C-9DD2-2576654A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71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CA43-5E7C-4244-A602-83302C9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3-3 </a:t>
            </a:r>
            <a:r>
              <a:rPr lang="ko-KR" altLang="en-US"/>
              <a:t>불리언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58B5-FCE7-4A51-90DB-71299279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30633-324D-4691-A2C1-A98804CB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FEF78-21E9-4078-80F5-121BF1FB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6"/>
          <a:stretch/>
        </p:blipFill>
        <p:spPr>
          <a:xfrm>
            <a:off x="545652" y="913697"/>
            <a:ext cx="4026348" cy="4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2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  <a:endParaRPr lang="en-US" altLang="ko-KR" dirty="0"/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값의 일치 여부를 비교하여 판단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숫자의 수량의 차이를 비교 판단</a:t>
            </a:r>
          </a:p>
          <a:p>
            <a:pPr lvl="1"/>
            <a:r>
              <a:rPr lang="en-US" altLang="ko-KR" b="0" i="0" dirty="0">
                <a:effectLst/>
                <a:latin typeface="-apple-system"/>
              </a:rPr>
              <a:t>"&gt;, &lt;, &gt;=, &lt;=, ==, !=“</a:t>
            </a:r>
          </a:p>
          <a:p>
            <a:pPr lvl="1"/>
            <a:endParaRPr lang="en-US" altLang="ko-KR" dirty="0">
              <a:latin typeface="-apple-system"/>
            </a:endParaRPr>
          </a:p>
          <a:p>
            <a:r>
              <a:rPr lang="ko-KR" altLang="en-US" b="0" i="0" dirty="0">
                <a:effectLst/>
                <a:latin typeface="-apple-system"/>
              </a:rPr>
              <a:t>비교 연산자의 결과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 err="1">
                <a:effectLst/>
                <a:latin typeface="-apple-system"/>
              </a:rPr>
              <a:t>불리언</a:t>
            </a:r>
            <a:r>
              <a:rPr lang="ko-KR" altLang="en-US" b="0" i="0" dirty="0">
                <a:effectLst/>
                <a:latin typeface="-apple-system"/>
              </a:rPr>
              <a:t> 값 </a:t>
            </a:r>
            <a:r>
              <a:rPr lang="en-US" altLang="ko-KR" b="0" i="0" dirty="0">
                <a:effectLst/>
                <a:latin typeface="-apple-system"/>
              </a:rPr>
              <a:t>(</a:t>
            </a:r>
            <a:r>
              <a:rPr lang="ko-KR" altLang="en-US" b="0" i="0" dirty="0">
                <a:effectLst/>
                <a:latin typeface="-apple-system"/>
              </a:rPr>
              <a:t>참 또는 거짓</a:t>
            </a:r>
            <a:r>
              <a:rPr lang="en-US" altLang="ko-KR" b="0" i="0" dirty="0"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03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BD9E-493F-445F-9419-386AF396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32BE-1ABE-416F-9B52-F39E8ED3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17C3B-CD88-46FC-A371-B5CAE16E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7242C-2335-455A-A25C-2A81F99B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130169" cy="48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2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D3E3-453D-FFD9-7561-3D764203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0D256-E108-0F8A-463C-7240DE783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참 거짓여부를 </a:t>
            </a:r>
            <a:r>
              <a:rPr lang="ko-KR" altLang="en-US" dirty="0" err="1"/>
              <a:t>확인해보시오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25</a:t>
            </a:r>
            <a:r>
              <a:rPr lang="ko-KR" altLang="en-US" dirty="0"/>
              <a:t>의 세제곱은 </a:t>
            </a:r>
            <a:r>
              <a:rPr lang="en-US" altLang="ko-KR" dirty="0"/>
              <a:t>10000</a:t>
            </a:r>
            <a:r>
              <a:rPr lang="ko-KR" altLang="en-US" dirty="0"/>
              <a:t>보다 크다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46</a:t>
            </a:r>
            <a:r>
              <a:rPr lang="ko-KR" altLang="en-US" dirty="0"/>
              <a:t>의 </a:t>
            </a:r>
            <a:r>
              <a:rPr lang="ko-KR" altLang="en-US" dirty="0" err="1"/>
              <a:t>네제곱은</a:t>
            </a:r>
            <a:r>
              <a:rPr lang="en-US" altLang="ko-KR" dirty="0"/>
              <a:t> 10000</a:t>
            </a:r>
            <a:r>
              <a:rPr lang="ko-KR" altLang="en-US" dirty="0"/>
              <a:t>에서 </a:t>
            </a:r>
            <a:r>
              <a:rPr lang="en-US" altLang="ko-KR" dirty="0"/>
              <a:t>100000</a:t>
            </a:r>
            <a:r>
              <a:rPr lang="ko-KR" altLang="en-US" dirty="0"/>
              <a:t>사이에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85567-090E-258D-1877-14FB34F0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801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예약명령어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30153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BDB8-7FCA-4B3B-8CFA-029FCC72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예약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A6292-488E-44DE-8BD8-E2AEB4C0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프로그램에서 사용하는 주요 구문</a:t>
            </a:r>
            <a:endParaRPr lang="en-US" altLang="ko-KR"/>
          </a:p>
          <a:p>
            <a:r>
              <a:rPr lang="ko-KR" altLang="en-US"/>
              <a:t>다음 명령어는 변수명으로 선언하면 안됨 </a:t>
            </a:r>
            <a:r>
              <a:rPr lang="en-US" altLang="ko-KR"/>
              <a:t>(</a:t>
            </a:r>
            <a:r>
              <a:rPr lang="ko-KR" altLang="en-US"/>
              <a:t>가능은 함</a:t>
            </a:r>
            <a:r>
              <a:rPr lang="en-US" altLang="ko-KR"/>
              <a:t>)</a:t>
            </a: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print : </a:t>
            </a:r>
            <a:r>
              <a:rPr lang="ko-KR" altLang="en-US">
                <a:solidFill>
                  <a:srgbClr val="00B050"/>
                </a:solidFill>
              </a:rPr>
              <a:t>변수나 값을 출력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if : </a:t>
            </a:r>
            <a:r>
              <a:rPr lang="ko-KR" altLang="en-US">
                <a:solidFill>
                  <a:srgbClr val="00B050"/>
                </a:solidFill>
              </a:rPr>
              <a:t>조건문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for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while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def : </a:t>
            </a:r>
            <a:r>
              <a:rPr lang="ko-KR" altLang="en-US">
                <a:solidFill>
                  <a:srgbClr val="00B050"/>
                </a:solidFill>
              </a:rPr>
              <a:t>함수정의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input : </a:t>
            </a:r>
            <a:r>
              <a:rPr lang="ko-KR" altLang="en-US">
                <a:solidFill>
                  <a:srgbClr val="00B050"/>
                </a:solidFill>
              </a:rPr>
              <a:t>사용자 입력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class : </a:t>
            </a:r>
            <a:r>
              <a:rPr lang="ko-KR" altLang="en-US">
                <a:solidFill>
                  <a:srgbClr val="00B050"/>
                </a:solidFill>
              </a:rPr>
              <a:t>클래스 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list : </a:t>
            </a:r>
            <a:r>
              <a:rPr lang="ko-KR" altLang="en-US">
                <a:solidFill>
                  <a:srgbClr val="00B050"/>
                </a:solidFill>
              </a:rPr>
              <a:t>리스트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dict : </a:t>
            </a:r>
            <a:r>
              <a:rPr lang="ko-KR" altLang="en-US">
                <a:solidFill>
                  <a:srgbClr val="00B050"/>
                </a:solidFill>
              </a:rPr>
              <a:t>딕셔너리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set : </a:t>
            </a:r>
            <a:r>
              <a:rPr lang="ko-KR" altLang="en-US">
                <a:solidFill>
                  <a:srgbClr val="00B050"/>
                </a:solidFill>
              </a:rPr>
              <a:t>세트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C23F2-5CA2-4BDD-8F6F-DC6465464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29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9D793-92F9-1CAE-266C-69365A8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예약명령어</a:t>
            </a:r>
            <a:r>
              <a:rPr lang="ko-KR" altLang="en-US" dirty="0"/>
              <a:t>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55D47-452D-E83A-129C-023EAD4C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print</a:t>
            </a:r>
          </a:p>
          <a:p>
            <a:pPr lvl="1"/>
            <a:r>
              <a:rPr lang="ko-KR" altLang="en-US" dirty="0"/>
              <a:t>변수나 값을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</a:t>
            </a:r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= input(“</a:t>
            </a:r>
            <a:r>
              <a:rPr lang="ko-KR" altLang="en-US" dirty="0" err="1"/>
              <a:t>안내값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사용자의 입력을 기다렸다가 입력된 값을 변수에 저장</a:t>
            </a:r>
            <a:endParaRPr lang="en-US" altLang="ko-KR" dirty="0"/>
          </a:p>
          <a:p>
            <a:pPr lvl="1"/>
            <a:r>
              <a:rPr lang="ko-KR" altLang="en-US" dirty="0" err="1"/>
              <a:t>입력값은</a:t>
            </a:r>
            <a:r>
              <a:rPr lang="ko-KR" altLang="en-US" dirty="0"/>
              <a:t> 모두 </a:t>
            </a:r>
            <a:r>
              <a:rPr lang="ko-KR" altLang="en-US" dirty="0" err="1"/>
              <a:t>문자열값으로</a:t>
            </a:r>
            <a:r>
              <a:rPr lang="ko-KR" altLang="en-US" dirty="0"/>
              <a:t>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int(</a:t>
            </a:r>
            <a:r>
              <a:rPr lang="ko-KR" altLang="en-US" dirty="0" err="1"/>
              <a:t>문자열값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문자열이지만 숫자인 경우 문자열 값을 숫자로 변환</a:t>
            </a:r>
            <a:endParaRPr lang="en-US" altLang="ko-KR" dirty="0"/>
          </a:p>
          <a:p>
            <a:pPr lvl="1"/>
            <a:r>
              <a:rPr lang="en-US" altLang="ko-KR" dirty="0"/>
              <a:t>float,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str(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</a:t>
            </a:r>
            <a:r>
              <a:rPr lang="ko-KR" altLang="en-US" dirty="0" err="1"/>
              <a:t>숫자값이라면</a:t>
            </a:r>
            <a:r>
              <a:rPr lang="ko-KR" altLang="en-US" dirty="0"/>
              <a:t> 이를 문자열 값으로 변환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1E30D-E34A-5819-3CFD-6C15DE8A8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364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5444-C5DF-818B-D2E7-4D081F59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명령어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23DD8-6DE0-60AC-999E-15B958D9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21AE5-4726-393B-20D7-0E819A13F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C24E4-5536-C14A-835C-BD3417FB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0005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8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1843C-1BB5-0EF8-3B31-F8E34C81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355901-9DAE-B36E-2800-946400B4D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7" y="1124200"/>
            <a:ext cx="7820025" cy="3409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911BC-A1F1-8868-5C6A-45B58674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FB096-C76B-4E48-B2E3-63F72D09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44B97-30C6-4E8D-8BCF-EE6E47A9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인터랙티브 방식</a:t>
            </a:r>
            <a:endParaRPr lang="en-US" altLang="ko-KR"/>
          </a:p>
          <a:p>
            <a:pPr lvl="1"/>
            <a:r>
              <a:rPr lang="ko-KR" altLang="en-US"/>
              <a:t>한번에 하나의 명령어를 실행하고 그 결과를 즉각적으로 확인하는 방식</a:t>
            </a:r>
            <a:endParaRPr lang="en-US" altLang="ko-KR"/>
          </a:p>
          <a:p>
            <a:pPr lvl="1"/>
            <a:r>
              <a:rPr lang="ko-KR" altLang="en-US"/>
              <a:t>커맨드 창에서 </a:t>
            </a:r>
            <a:r>
              <a:rPr lang="en-US" altLang="ko-KR"/>
              <a:t>python</a:t>
            </a:r>
            <a:r>
              <a:rPr lang="ko-KR" altLang="en-US"/>
              <a:t>을 실행해 봅시다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파일로 컴파일</a:t>
            </a:r>
            <a:endParaRPr lang="en-US" altLang="ko-KR"/>
          </a:p>
          <a:p>
            <a:pPr lvl="1"/>
            <a:r>
              <a:rPr lang="en-US" altLang="ko-KR"/>
              <a:t>(</a:t>
            </a:r>
            <a:r>
              <a:rPr lang="ko-KR" altLang="en-US"/>
              <a:t>정석</a:t>
            </a:r>
            <a:r>
              <a:rPr lang="en-US" altLang="ko-KR"/>
              <a:t>) </a:t>
            </a:r>
            <a:r>
              <a:rPr lang="ko-KR" altLang="en-US"/>
              <a:t>프로그래밍 개발시 사용</a:t>
            </a:r>
            <a:endParaRPr lang="en-US" altLang="ko-KR"/>
          </a:p>
          <a:p>
            <a:pPr lvl="1"/>
            <a:r>
              <a:rPr lang="en-US" altLang="ko-KR"/>
              <a:t>*.py</a:t>
            </a:r>
            <a:r>
              <a:rPr lang="ko-KR" altLang="en-US"/>
              <a:t> 파일에서 프로그래밍 구문을 </a:t>
            </a:r>
            <a:r>
              <a:rPr lang="en-US" altLang="ko-KR"/>
              <a:t>(</a:t>
            </a:r>
            <a:r>
              <a:rPr lang="ko-KR" altLang="en-US"/>
              <a:t>처음부터 끝까지</a:t>
            </a:r>
            <a:r>
              <a:rPr lang="en-US" altLang="ko-KR"/>
              <a:t>) </a:t>
            </a:r>
            <a:r>
              <a:rPr lang="ko-KR" altLang="en-US"/>
              <a:t>모두 실행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Colab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오늘 집중적으로 실험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/>
              <a:t>데이터사이언스 실험에서 주로 활용</a:t>
            </a:r>
            <a:endParaRPr lang="en-US" altLang="ko-KR"/>
          </a:p>
          <a:p>
            <a:pPr lvl="1"/>
            <a:r>
              <a:rPr lang="ko-KR" altLang="en-US"/>
              <a:t>인터렉티브와 파일의 중간</a:t>
            </a:r>
            <a:endParaRPr lang="en-US" altLang="ko-KR"/>
          </a:p>
          <a:p>
            <a:pPr lvl="1"/>
            <a:r>
              <a:rPr lang="ko-KR" altLang="en-US"/>
              <a:t>한줄 이상의 구문을 </a:t>
            </a:r>
            <a:r>
              <a:rPr lang="en-US" altLang="ko-KR"/>
              <a:t>‘cell’</a:t>
            </a:r>
            <a:r>
              <a:rPr lang="ko-KR" altLang="en-US"/>
              <a:t> 단위로 묶어서 실행 가능</a:t>
            </a:r>
            <a:r>
              <a:rPr lang="en-US" altLang="ko-KR"/>
              <a:t>	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F3FD4-9111-4C76-9D65-557075AD8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505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A5F8F-136F-6473-79D5-ABF2788F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F9A834-F404-EA5D-5091-03FC2BD7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32" y="972803"/>
            <a:ext cx="6858000" cy="2305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CF7C2-936E-BB78-EEAD-22354383A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82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4EF8-125C-603D-8128-83D920D6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문자열로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FC152C-F8F8-F49D-1217-9D85F633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94" y="939716"/>
            <a:ext cx="5619750" cy="2647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B23D2-E11E-AE51-8F0B-AAAA8375E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875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0C07E-D7DF-A1FA-B8C8-832D02F5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A9E14-CDD9-9189-C68C-CC36A62C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숫자에 </a:t>
            </a:r>
            <a:r>
              <a:rPr lang="en-US" altLang="ko-KR" dirty="0"/>
              <a:t>50</a:t>
            </a:r>
            <a:r>
              <a:rPr lang="ko-KR" altLang="en-US" dirty="0"/>
              <a:t>을 더하여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숫자만큼 </a:t>
            </a:r>
            <a:r>
              <a:rPr lang="en-US" altLang="ko-KR" dirty="0"/>
              <a:t>*</a:t>
            </a:r>
            <a:r>
              <a:rPr lang="ko-KR" altLang="en-US" dirty="0"/>
              <a:t>을 연달아 출력하는 프로그램을 만들어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B6CD3-308D-4695-7847-5A517BD41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9814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조건문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32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0E12E-7C6F-4AF8-85DC-7E8B0030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지금까지 프로그램의 흐름 </a:t>
            </a:r>
            <a:r>
              <a:rPr lang="en-US" altLang="ko-KR" dirty="0"/>
              <a:t>(sequence)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ED974-7547-4247-868C-12146F09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176E5F-B7CE-4597-95E4-8F411E167D59}"/>
              </a:ext>
            </a:extLst>
          </p:cNvPr>
          <p:cNvSpPr/>
          <p:nvPr/>
        </p:nvSpPr>
        <p:spPr>
          <a:xfrm>
            <a:off x="4933724" y="182607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= 3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B7159C-5352-4A9E-AA0F-39B4C5E3332C}"/>
              </a:ext>
            </a:extLst>
          </p:cNvPr>
          <p:cNvSpPr/>
          <p:nvPr/>
        </p:nvSpPr>
        <p:spPr>
          <a:xfrm>
            <a:off x="4933724" y="280465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= 5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89302-5C59-462E-89B3-D6D57A031B47}"/>
              </a:ext>
            </a:extLst>
          </p:cNvPr>
          <p:cNvSpPr/>
          <p:nvPr/>
        </p:nvSpPr>
        <p:spPr>
          <a:xfrm>
            <a:off x="4933724" y="378323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 = x * y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4B226-D7C3-4710-83AB-C9B26D25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"/>
          <a:stretch/>
        </p:blipFill>
        <p:spPr>
          <a:xfrm>
            <a:off x="1045029" y="1826078"/>
            <a:ext cx="2659105" cy="1770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C22FA-985E-43FC-9725-E453389AEEF9}"/>
              </a:ext>
            </a:extLst>
          </p:cNvPr>
          <p:cNvSpPr/>
          <p:nvPr/>
        </p:nvSpPr>
        <p:spPr>
          <a:xfrm>
            <a:off x="4933724" y="4761819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print(z)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A02269-F529-4C50-A841-4278D8C246F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92535" y="227783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92522-2CA9-4AC6-8B9D-0C3B2492E6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92535" y="325641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A33EAA-094A-4CFA-A9FC-6EBCD368B9F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992535" y="4234995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89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2BF47-C25D-41F6-9A95-CBA0CD97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코드의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7E627-9577-41C9-9BC8-6D60AD39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A4DCF-7F06-4316-BE43-263908351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67338484-14B0-43F4-AEB2-5E4399A9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3" y="1600200"/>
            <a:ext cx="8059723" cy="453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6C35E6-26C5-4BB5-835F-8B5EF7F3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0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D755B-D72A-432D-8BF0-0732E44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따른 흐름의 선택 </a:t>
            </a:r>
            <a:r>
              <a:rPr lang="en-US" altLang="ko-KR" dirty="0"/>
              <a:t>(Selection)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C2EFF-0B2B-4923-89FA-7A9E5501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방향을 바꾸어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2DD59-CD09-45E4-9852-1773A3DE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10A319-0D69-4394-92CA-AA56DB1E14E0}"/>
              </a:ext>
            </a:extLst>
          </p:cNvPr>
          <p:cNvSpPr/>
          <p:nvPr/>
        </p:nvSpPr>
        <p:spPr>
          <a:xfrm>
            <a:off x="3429000" y="2450419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2FA477-9134-435C-94F5-E1AE54759DE8}"/>
              </a:ext>
            </a:extLst>
          </p:cNvPr>
          <p:cNvSpPr/>
          <p:nvPr/>
        </p:nvSpPr>
        <p:spPr>
          <a:xfrm>
            <a:off x="3429000" y="3428999"/>
            <a:ext cx="1773172" cy="4517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nsolas" panose="020B0609020204030204" pitchFamily="49" charset="0"/>
              </a:rPr>
              <a:t>조건</a:t>
            </a:r>
            <a:r>
              <a:rPr lang="en-US" altLang="ko-KR" dirty="0">
                <a:latin typeface="Consolas" panose="020B0609020204030204" pitchFamily="49" charset="0"/>
              </a:rPr>
              <a:t>??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E5D19-A392-458D-8F23-5448BA545ADD}"/>
              </a:ext>
            </a:extLst>
          </p:cNvPr>
          <p:cNvSpPr/>
          <p:nvPr/>
        </p:nvSpPr>
        <p:spPr>
          <a:xfrm>
            <a:off x="1986094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C5352D-FFC6-4CEE-9F68-25DF0EF06946}"/>
              </a:ext>
            </a:extLst>
          </p:cNvPr>
          <p:cNvSpPr/>
          <p:nvPr/>
        </p:nvSpPr>
        <p:spPr>
          <a:xfrm>
            <a:off x="1986094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3D48D6-4DDB-4489-9F69-4407320C3AFB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315586" y="2902176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3F0DAD-4811-4601-9D7F-FE6D29E9E36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2872680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4AFC49-7DCB-4117-9B6B-E31F28C9C871}"/>
              </a:ext>
            </a:extLst>
          </p:cNvPr>
          <p:cNvSpPr/>
          <p:nvPr/>
        </p:nvSpPr>
        <p:spPr>
          <a:xfrm>
            <a:off x="5019712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F4C0A-0A02-4F53-A23A-2A62B09775F7}"/>
              </a:ext>
            </a:extLst>
          </p:cNvPr>
          <p:cNvSpPr/>
          <p:nvPr/>
        </p:nvSpPr>
        <p:spPr>
          <a:xfrm>
            <a:off x="5019712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5B2040C-459A-49B4-A25A-9FFCC870B47D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5906298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FD3F78-342C-4AD4-9A6B-111446F8B4E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4315586" y="3880756"/>
            <a:ext cx="1590712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5A1256-CF31-4DED-8740-DF6A0E800B8E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872680" y="3880756"/>
            <a:ext cx="1442906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0A7C0B-607C-4B30-AF3F-5236E45B0564}"/>
              </a:ext>
            </a:extLst>
          </p:cNvPr>
          <p:cNvSpPr txBox="1"/>
          <p:nvPr/>
        </p:nvSpPr>
        <p:spPr>
          <a:xfrm>
            <a:off x="5268287" y="3464653"/>
            <a:ext cx="22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명령문</a:t>
            </a:r>
          </a:p>
        </p:txBody>
      </p:sp>
    </p:spTree>
    <p:extLst>
      <p:ext uri="{BB962C8B-B14F-4D97-AF65-F5344CB8AC3E}">
        <p14:creationId xmlns:p14="http://schemas.microsoft.com/office/powerpoint/2010/main" val="2910233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D93D5-B967-45CC-9C8A-23AE485A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603D4-3991-4AD0-B74D-C1E23B5A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흐름을 바꾸고 싶을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일때</a:t>
            </a:r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이상일때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E311E-7391-480C-B193-BDFEAC0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4794-8CB2-4EBD-A057-C27F2333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96FD0-E8CA-4270-87D8-D6616CFD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2" y="1457841"/>
            <a:ext cx="4903859" cy="1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0C2F-B1DA-44E8-A4CD-2844C7CA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4-1. If</a:t>
            </a:r>
            <a:r>
              <a:rPr lang="ko-KR" altLang="en-US"/>
              <a:t>문의 기본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5670F-35B2-4646-8126-8F10440D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BF35F-78F5-4139-8656-C67FB5AEC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799FD-5F7B-4E89-A4BB-6BCED6E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4"/>
          <a:stretch/>
        </p:blipFill>
        <p:spPr>
          <a:xfrm>
            <a:off x="457200" y="913697"/>
            <a:ext cx="5546113" cy="26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53528-7E18-49DD-A3C6-AE62947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 </a:t>
            </a:r>
            <a:r>
              <a:rPr lang="ko-KR" altLang="en-US"/>
              <a:t>비교연산자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9E74-CEC5-4D81-984A-CAB6C1FB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비교연산자의 결과물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'</a:t>
            </a:r>
            <a:r>
              <a:rPr lang="ko-KR" altLang="en-US"/>
              <a:t>불리언 값</a:t>
            </a:r>
            <a:r>
              <a:rPr lang="en-US" altLang="ko-KR"/>
              <a:t>'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AD454-7C2D-4BA0-AB42-6C934F984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330A6-CA30-4C31-9451-198320D3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32" y="1381612"/>
            <a:ext cx="4520841" cy="46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DA02E-D5FE-4155-ACBD-2C4E1659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메모장을 이용한 파이썬 프로그램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EFB4-A9DB-480A-AAD5-0B9C77BC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메모장실행</a:t>
            </a:r>
            <a:endParaRPr lang="en-US" altLang="ko-KR"/>
          </a:p>
          <a:p>
            <a:r>
              <a:rPr lang="en-US" altLang="ko-KR"/>
              <a:t>test.py </a:t>
            </a:r>
            <a:r>
              <a:rPr lang="ko-KR" altLang="en-US"/>
              <a:t>저장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커맨드창에서 실행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매우 불편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3E977-A4E9-461D-BF75-1A5B7366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C992-1658-4D99-800F-7046A9E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21" y="1449568"/>
            <a:ext cx="2602713" cy="197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522B7-CDEE-44A6-9BDA-87A2124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4" y="3639313"/>
            <a:ext cx="3935930" cy="20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AD3CE-2EAA-4EF4-9B7F-1544EE85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4-2 </a:t>
            </a:r>
            <a:r>
              <a:rPr lang="ko-KR" altLang="en-US"/>
              <a:t>비교연산자와 함께 조건문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D871-0B92-41DC-972E-A480684E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2C777-0880-417E-A4A3-272D603CE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0EF47-988A-4819-9914-991E4B66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8"/>
          <a:stretch/>
        </p:blipFill>
        <p:spPr>
          <a:xfrm>
            <a:off x="500743" y="913697"/>
            <a:ext cx="5753100" cy="28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9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39B3-6A34-49E6-B96C-7A7BA095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4-3 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A2185-274F-48A0-ADFD-521D3BB6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둘 중 하나의 조건을 선택할 때 사용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이거나</a:t>
            </a:r>
            <a:r>
              <a:rPr lang="en-US" altLang="ko-KR"/>
              <a:t>, </a:t>
            </a:r>
          </a:p>
          <a:p>
            <a:pPr lvl="1"/>
            <a:r>
              <a:rPr lang="en-US" altLang="ko-KR"/>
              <a:t>Else </a:t>
            </a:r>
            <a:r>
              <a:rPr lang="ko-KR" altLang="en-US"/>
              <a:t>이거나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98327-D945-4110-B748-363BDB86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128B2-A383-46D7-A8F0-D8CCBEB5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457200" y="2394857"/>
            <a:ext cx="5638800" cy="3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CFB81-FED5-470A-A535-7790D6D3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4-4 </a:t>
            </a:r>
            <a:r>
              <a:rPr lang="ko-KR" altLang="en-US"/>
              <a:t>조건이 두 개 이상일 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F7AA1-0997-49E2-96A1-6125B5B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계층적인 조건문 사용으로 </a:t>
            </a:r>
            <a:r>
              <a:rPr lang="en-US" altLang="ko-KR"/>
              <a:t>3</a:t>
            </a:r>
            <a:r>
              <a:rPr lang="ko-KR" altLang="en-US"/>
              <a:t>개 이상의 조건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402D-8F02-4711-B43E-A854221E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34023-B19C-474C-89FF-BBF7293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1312507"/>
            <a:ext cx="3226319" cy="48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1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23AB9-F12E-412E-B080-BE5D0BBA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4-5 </a:t>
            </a:r>
            <a:r>
              <a:rPr lang="ko-KR" altLang="en-US"/>
              <a:t>코드블럭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E70EB3-D620-44C8-AB69-13EAD9B7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555" y="1697970"/>
            <a:ext cx="4572000" cy="4505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66F39-C326-4243-9162-B0848B4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19342FC-C0DD-4613-8C16-90CF443D60B0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코드블럭</a:t>
            </a:r>
            <a:r>
              <a:rPr lang="en-US" altLang="ko-KR"/>
              <a:t>: </a:t>
            </a:r>
            <a:r>
              <a:rPr lang="ko-KR" altLang="en-US"/>
              <a:t>명령문이 한번에 실행되는 단위</a:t>
            </a:r>
            <a:endParaRPr lang="en-US" altLang="ko-KR"/>
          </a:p>
          <a:p>
            <a:pPr lvl="1"/>
            <a:r>
              <a:rPr lang="ko-KR" altLang="en-US"/>
              <a:t>탭으로 분리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616D2-613F-4FF0-AFB7-6B7C1EA251E3}"/>
              </a:ext>
            </a:extLst>
          </p:cNvPr>
          <p:cNvSpPr/>
          <p:nvPr/>
        </p:nvSpPr>
        <p:spPr>
          <a:xfrm>
            <a:off x="1424473" y="2506824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BB3300-97A7-41CC-A96C-B7B14D8BF9C0}"/>
              </a:ext>
            </a:extLst>
          </p:cNvPr>
          <p:cNvSpPr/>
          <p:nvPr/>
        </p:nvSpPr>
        <p:spPr>
          <a:xfrm>
            <a:off x="1424472" y="4288971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312DF-D63C-4BCD-8AB1-4257A24590E5}"/>
              </a:ext>
            </a:extLst>
          </p:cNvPr>
          <p:cNvSpPr/>
          <p:nvPr/>
        </p:nvSpPr>
        <p:spPr>
          <a:xfrm>
            <a:off x="1424472" y="5015578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69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136CE-7936-C743-87D8-9D70E30B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A9868-4545-35D8-8A19-62D737CC1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1: </a:t>
            </a:r>
            <a:r>
              <a:rPr lang="ko-KR" altLang="en-US" dirty="0"/>
              <a:t>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사용자에게 </a:t>
            </a:r>
            <a:r>
              <a:rPr lang="ko-KR" altLang="en-US" dirty="0" err="1"/>
              <a:t>입력값을</a:t>
            </a:r>
            <a:r>
              <a:rPr lang="ko-KR" altLang="en-US" dirty="0"/>
              <a:t> 받아 </a:t>
            </a:r>
            <a:r>
              <a:rPr lang="en-US" altLang="ko-KR" dirty="0"/>
              <a:t>name</a:t>
            </a:r>
            <a:r>
              <a:rPr lang="ko-KR" altLang="en-US" dirty="0"/>
              <a:t>이라는 변수에 저장한다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“Bond”</a:t>
            </a:r>
            <a:r>
              <a:rPr lang="ko-KR" altLang="en-US" dirty="0"/>
              <a:t>라면 </a:t>
            </a:r>
            <a:r>
              <a:rPr lang="en-US" altLang="ko-KR" dirty="0"/>
              <a:t>“welcome</a:t>
            </a:r>
            <a:r>
              <a:rPr lang="ko-KR" altLang="en-US" dirty="0"/>
              <a:t> </a:t>
            </a:r>
            <a:r>
              <a:rPr lang="en-US" altLang="ko-KR" dirty="0"/>
              <a:t>007”</a:t>
            </a:r>
            <a:r>
              <a:rPr lang="ko-KR" altLang="en-US" dirty="0"/>
              <a:t>이라는 메시지가</a:t>
            </a:r>
            <a:r>
              <a:rPr lang="en-US" altLang="ko-KR" dirty="0"/>
              <a:t>, </a:t>
            </a:r>
            <a:r>
              <a:rPr lang="ko-KR" altLang="en-US" dirty="0"/>
              <a:t>다른 값이라면 </a:t>
            </a:r>
            <a:r>
              <a:rPr lang="en-US" altLang="ko-KR" dirty="0"/>
              <a:t>“Good Morning”</a:t>
            </a:r>
            <a:r>
              <a:rPr lang="ko-KR" altLang="en-US" dirty="0"/>
              <a:t>이라는 메시지가 나오도록 프로그램을 </a:t>
            </a:r>
            <a:r>
              <a:rPr lang="ko-KR" altLang="en-US" dirty="0" err="1"/>
              <a:t>작성해보시오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2: </a:t>
            </a:r>
            <a:r>
              <a:rPr lang="ko-KR" altLang="en-US" dirty="0"/>
              <a:t>이 프로그램은 사용자에게 </a:t>
            </a:r>
            <a:r>
              <a:rPr lang="ko-KR" altLang="en-US" dirty="0" err="1"/>
              <a:t>숫자값을</a:t>
            </a:r>
            <a:r>
              <a:rPr lang="ko-KR" altLang="en-US" dirty="0"/>
              <a:t> </a:t>
            </a:r>
            <a:r>
              <a:rPr lang="ko-KR" altLang="en-US" dirty="0" err="1"/>
              <a:t>입력받는다</a:t>
            </a:r>
            <a:r>
              <a:rPr lang="en-US" altLang="ko-KR" dirty="0"/>
              <a:t>. </a:t>
            </a:r>
            <a:r>
              <a:rPr lang="ko-KR" altLang="en-US" dirty="0" err="1"/>
              <a:t>입력받는</a:t>
            </a:r>
            <a:r>
              <a:rPr lang="ko-KR" altLang="en-US" dirty="0"/>
              <a:t> 값이 짝수라면 </a:t>
            </a:r>
            <a:r>
              <a:rPr lang="en-US" altLang="ko-KR" dirty="0"/>
              <a:t>“</a:t>
            </a:r>
            <a:r>
              <a:rPr lang="ko-KR" altLang="en-US" dirty="0"/>
              <a:t>짝수</a:t>
            </a:r>
            <a:r>
              <a:rPr lang="en-US" altLang="ko-KR" dirty="0"/>
              <a:t>” </a:t>
            </a:r>
            <a:r>
              <a:rPr lang="ko-KR" altLang="en-US" dirty="0"/>
              <a:t>라는 메시지가 출력되도록</a:t>
            </a:r>
            <a:r>
              <a:rPr lang="en-US" altLang="ko-KR" dirty="0"/>
              <a:t>, </a:t>
            </a:r>
            <a:r>
              <a:rPr lang="ko-KR" altLang="en-US" dirty="0"/>
              <a:t>홀수라면 </a:t>
            </a:r>
            <a:r>
              <a:rPr lang="en-US" altLang="ko-KR" dirty="0"/>
              <a:t>“</a:t>
            </a:r>
            <a:r>
              <a:rPr lang="ko-KR" altLang="en-US" dirty="0"/>
              <a:t>홀수</a:t>
            </a:r>
            <a:r>
              <a:rPr lang="en-US" altLang="ko-KR" dirty="0"/>
              <a:t>”</a:t>
            </a:r>
            <a:r>
              <a:rPr lang="ko-KR" altLang="en-US" dirty="0"/>
              <a:t>라는 메시지가 출력되도록 프로그램을 작성해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hint: </a:t>
            </a:r>
            <a:r>
              <a:rPr lang="ko-KR" altLang="en-US" dirty="0"/>
              <a:t>사용자가 입력하는 값은 모두 문자열로 작성된다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D7CE3-BDF4-F7C4-A149-A596C2B71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348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456E7-9192-4DAD-B428-A585F209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A574E-B049-4CC0-A960-D2CA05EE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FD638-3603-45C6-86C7-2CD5E55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A66EA1-CE4D-4E64-AFB1-E44A4CB4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37"/>
            <a:ext cx="57054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0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반복문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488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00A28-F5A6-4558-B16F-FF3A7D90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CC787-DD29-47D1-B500-4C8CC43D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AA89F-20C0-4E17-8AF5-1A388D86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126AA-2A64-4B5C-8874-F38384F87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22494195-D188-421A-B3C5-FF53EB79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2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39A7-AF85-4CD7-8B6F-587C499B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50E3A-F243-4B11-A4B6-3D0F16B8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D40F-2830-42AB-8FE0-496CD03E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5FD7E1-3340-4D4B-BF60-A14798AB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지금까지</a:t>
            </a:r>
            <a:r>
              <a:rPr lang="en-US" altLang="ko-KR" sz="2000" dirty="0"/>
              <a:t>: </a:t>
            </a:r>
            <a:r>
              <a:rPr lang="ko-KR" altLang="en-US" sz="2000" dirty="0"/>
              <a:t>하나의 변수에 한 개의 값만 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691F28-99B4-419C-A90F-008884CFB4AF}"/>
              </a:ext>
            </a:extLst>
          </p:cNvPr>
          <p:cNvGrpSpPr/>
          <p:nvPr/>
        </p:nvGrpSpPr>
        <p:grpSpPr>
          <a:xfrm>
            <a:off x="1597338" y="2959594"/>
            <a:ext cx="2438400" cy="2438400"/>
            <a:chOff x="1597338" y="2959594"/>
            <a:chExt cx="2438400" cy="2438400"/>
          </a:xfrm>
        </p:grpSpPr>
        <p:pic>
          <p:nvPicPr>
            <p:cNvPr id="9" name="Picture 2" descr="Image result for bucket icon">
              <a:extLst>
                <a:ext uri="{FF2B5EF4-FFF2-40B4-BE49-F238E27FC236}">
                  <a16:creationId xmlns:a16="http://schemas.microsoft.com/office/drawing/2014/main" id="{1C7FCBFB-863F-4CC8-A6A6-A2DF27513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6D108E-B626-4DDF-BAFA-A45A0DAED608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2CA31B-651D-413C-8F03-8ABC9C9B779E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FE110-9F82-4485-9072-3DC5263BF150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81DF6-1387-4787-A6E3-8FE22B88E837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도형 13">
            <a:extLst>
              <a:ext uri="{FF2B5EF4-FFF2-40B4-BE49-F238E27FC236}">
                <a16:creationId xmlns:a16="http://schemas.microsoft.com/office/drawing/2014/main" id="{A8583CD5-1BEB-42FA-88DB-BCE0938A7FE2}"/>
              </a:ext>
            </a:extLst>
          </p:cNvPr>
          <p:cNvSpPr/>
          <p:nvPr/>
        </p:nvSpPr>
        <p:spPr>
          <a:xfrm rot="18044756" flipH="1">
            <a:off x="3572881" y="2803304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336D-70DD-4CE4-BB89-9E2FB6BDBF23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5FC88-C5DC-4D5A-896B-1D652C61DF22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CE804-844A-4EBB-B355-9DE43F9F2303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2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04E5D-CD82-452B-86F6-30047984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538D8-BB87-40ED-B753-7C7AA862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다룰 수 있는 값의 종류 중 하나</a:t>
            </a:r>
            <a:endParaRPr lang="en-US" altLang="ko-KR" sz="2000" dirty="0"/>
          </a:p>
          <a:p>
            <a:r>
              <a:rPr lang="ko-KR" altLang="en-US" sz="2000" dirty="0"/>
              <a:t>여러 개의 값을 순서에 따라 담아 놓은 </a:t>
            </a:r>
            <a:r>
              <a:rPr lang="en-US" altLang="ko-KR" sz="2000" dirty="0"/>
              <a:t>‘</a:t>
            </a:r>
            <a:r>
              <a:rPr lang="ko-KR" altLang="en-US" sz="2000" dirty="0"/>
              <a:t>자료구조</a:t>
            </a:r>
            <a:r>
              <a:rPr lang="en-US" altLang="ko-KR" sz="2000" dirty="0"/>
              <a:t>’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A86CD-01F8-4A10-9BB7-4124979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D836-0CBA-41AB-B783-7DE6F1FD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A1066F-E47D-4C46-AC1C-528EEBE80BAA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8" name="Picture 2" descr="Image result for bucket icon">
              <a:extLst>
                <a:ext uri="{FF2B5EF4-FFF2-40B4-BE49-F238E27FC236}">
                  <a16:creationId xmlns:a16="http://schemas.microsoft.com/office/drawing/2014/main" id="{F1DEA33E-7C6D-489A-B85E-8A3B80D1E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E0170-AB32-433E-9ADE-66FE0154805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180AE6-DA72-4541-B04C-A7BC3177A500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E575A6-0546-4426-90AB-872167BC7A7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BF660-7018-4EA9-9056-60198BB21A18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5CFE8-BE19-4814-ACD9-ECC957D8C387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3E45B-EC03-4496-99A9-A831DE59D188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F0BD65-3FCD-4CF8-BBE0-5A4CB625F194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FC0E72-3D75-4619-9BC0-7D3D7959B3AC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3D21A-334F-4176-9804-BA8E17DC110F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4D28DF-3C0B-4B28-AAEF-1BCFC89C93B5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ABEB5-8409-44A2-BC84-397680AED05C}"/>
              </a:ext>
            </a:extLst>
          </p:cNvPr>
          <p:cNvSpPr txBox="1"/>
          <p:nvPr/>
        </p:nvSpPr>
        <p:spPr>
          <a:xfrm>
            <a:off x="6535225" y="6177210"/>
            <a:ext cx="122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39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D90A-E5DF-45A3-9434-5FBF730B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 (Integrated Development Environment)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8303B-5FDC-4E48-BA30-4FA4A300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IDE</a:t>
            </a:r>
          </a:p>
          <a:p>
            <a:pPr lvl="1"/>
            <a:r>
              <a:rPr lang="ko-KR" altLang="en-US"/>
              <a:t>통합개발환경</a:t>
            </a:r>
            <a:endParaRPr lang="en-US" altLang="ko-KR"/>
          </a:p>
          <a:p>
            <a:pPr lvl="1"/>
            <a:r>
              <a:rPr lang="ko-KR" altLang="en-US"/>
              <a:t>파이썬 파일의 작성을 지원하는 각종 기능 제공</a:t>
            </a:r>
            <a:endParaRPr lang="en-US" altLang="ko-KR"/>
          </a:p>
          <a:p>
            <a:pPr lvl="2"/>
            <a:r>
              <a:rPr lang="ko-KR" altLang="en-US"/>
              <a:t>패키지 관리</a:t>
            </a:r>
            <a:endParaRPr lang="en-US" altLang="ko-KR"/>
          </a:p>
          <a:p>
            <a:pPr lvl="2"/>
            <a:r>
              <a:rPr lang="ko-KR" altLang="en-US"/>
              <a:t>구문 자동완성</a:t>
            </a:r>
            <a:endParaRPr lang="en-US" altLang="ko-KR"/>
          </a:p>
          <a:p>
            <a:pPr lvl="2"/>
            <a:r>
              <a:rPr lang="ko-KR" altLang="en-US"/>
              <a:t>문법오류 </a:t>
            </a:r>
            <a:endParaRPr lang="en-US" altLang="ko-KR"/>
          </a:p>
          <a:p>
            <a:pPr lvl="2"/>
            <a:r>
              <a:rPr lang="ko-KR" altLang="en-US"/>
              <a:t>괄호 자동완성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..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특강에서 활용할 </a:t>
            </a:r>
            <a:r>
              <a:rPr lang="en-US" altLang="ko-KR"/>
              <a:t>IDE </a:t>
            </a:r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파이참 </a:t>
            </a:r>
            <a:r>
              <a:rPr lang="en-US" altLang="ko-KR"/>
              <a:t>(pycharm)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A699D-BD06-42A5-BC3B-CB2806D50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638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02A91-B963-4794-B4E9-F91EFFA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8DF78-AC17-433C-9311-811E545A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리스트도 또다른 형태의 값이다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변수에 저장할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A542-5BAD-4987-B804-493AE153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0A9DB6-91D0-4C23-A108-5841C1D0B6E7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BD3D68FE-A0A9-4D86-9E95-701757474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ED0C9-9AA0-4912-98EA-5C32E70166A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462C-3823-4EE1-B536-3C2578318BC8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1EEE5-1CB3-4322-A0D0-4BBE48C7CBE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8F4CC-8181-4F4B-A1BB-AB2241FCE862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3F865-D89A-44CB-A166-C4C9B558C7EE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7A380-7694-40E0-B180-7D3FAD69E595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746A2-7EF3-403F-90AA-B4AE07AD1A70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06751-D214-4D8E-8059-BD2FC59CB013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7614E4-658A-491F-8416-56F775E8D9F1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356B7-FD37-4676-AEED-6B57CC08E5CB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7A885-57DE-43FC-A35A-827DA4BC145E}"/>
              </a:ext>
            </a:extLst>
          </p:cNvPr>
          <p:cNvSpPr txBox="1"/>
          <p:nvPr/>
        </p:nvSpPr>
        <p:spPr>
          <a:xfrm>
            <a:off x="6321804" y="6177210"/>
            <a:ext cx="113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7DFBD4C6-1CB9-4D46-AFD8-FC1BB32F6722}"/>
              </a:ext>
            </a:extLst>
          </p:cNvPr>
          <p:cNvSpPr/>
          <p:nvPr/>
        </p:nvSpPr>
        <p:spPr>
          <a:xfrm rot="3555244" flipH="1" flipV="1">
            <a:off x="3368694" y="4783025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55532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60FFC-919B-4BC4-8971-78B96143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9F9EE-AEC2-4ADE-9F12-3EDA6416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74CE24-3EC5-4A25-AD9E-256F9BD4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0" y="1022010"/>
            <a:ext cx="5496039" cy="2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FA03-CA4B-4320-8133-96D71404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2CAC0-8F86-4D87-9AA4-32C09119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ko-KR" altLang="en-US" dirty="0"/>
              <a:t>리스트의 길이</a:t>
            </a:r>
            <a:r>
              <a:rPr lang="en-US" altLang="ko-KR" dirty="0"/>
              <a:t>, </a:t>
            </a:r>
            <a:r>
              <a:rPr lang="ko-KR" altLang="en-US" dirty="0" err="1"/>
              <a:t>담을수</a:t>
            </a:r>
            <a:r>
              <a:rPr lang="ko-KR" altLang="en-US" dirty="0"/>
              <a:t> 있는 값의 종류 모두 자유롭다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44867-98D0-471B-979C-6A672663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BDEE7C-FC86-4296-9BF9-923F73D477B8}"/>
              </a:ext>
            </a:extLst>
          </p:cNvPr>
          <p:cNvGrpSpPr/>
          <p:nvPr/>
        </p:nvGrpSpPr>
        <p:grpSpPr>
          <a:xfrm>
            <a:off x="943779" y="262712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54A43AAB-6984-4A6B-B8F0-26A5DB7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8A1FCE-F8A4-4285-AA03-745F9EF79CBE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415E-1283-4AE6-AAAF-A049F5A8A72E}"/>
              </a:ext>
            </a:extLst>
          </p:cNvPr>
          <p:cNvSpPr/>
          <p:nvPr/>
        </p:nvSpPr>
        <p:spPr>
          <a:xfrm>
            <a:off x="5027287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9AA24-C3F5-4B39-9E9C-8B6013BF97A4}"/>
              </a:ext>
            </a:extLst>
          </p:cNvPr>
          <p:cNvSpPr/>
          <p:nvPr/>
        </p:nvSpPr>
        <p:spPr>
          <a:xfrm>
            <a:off x="6003831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52507-0440-4F9F-A033-CF067586F5B7}"/>
              </a:ext>
            </a:extLst>
          </p:cNvPr>
          <p:cNvSpPr/>
          <p:nvPr/>
        </p:nvSpPr>
        <p:spPr>
          <a:xfrm>
            <a:off x="6980375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2DC98E7D-9B9D-488C-82B7-A05B42F9514D}"/>
              </a:ext>
            </a:extLst>
          </p:cNvPr>
          <p:cNvSpPr/>
          <p:nvPr/>
        </p:nvSpPr>
        <p:spPr>
          <a:xfrm rot="8100000" flipV="1">
            <a:off x="2871546" y="208021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1CEB-707B-41D1-80F4-32E058199A6D}"/>
              </a:ext>
            </a:extLst>
          </p:cNvPr>
          <p:cNvSpPr/>
          <p:nvPr/>
        </p:nvSpPr>
        <p:spPr>
          <a:xfrm>
            <a:off x="5027287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5F1580-40C5-4244-9B55-655A53705ECD}"/>
              </a:ext>
            </a:extLst>
          </p:cNvPr>
          <p:cNvSpPr/>
          <p:nvPr/>
        </p:nvSpPr>
        <p:spPr>
          <a:xfrm>
            <a:off x="6003831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2EB3-6D77-40D7-83A9-F8ABDCDA2671}"/>
              </a:ext>
            </a:extLst>
          </p:cNvPr>
          <p:cNvSpPr/>
          <p:nvPr/>
        </p:nvSpPr>
        <p:spPr>
          <a:xfrm>
            <a:off x="6980375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CD9601-BD7A-4A8A-B12B-B2D3654A3667}"/>
              </a:ext>
            </a:extLst>
          </p:cNvPr>
          <p:cNvSpPr/>
          <p:nvPr/>
        </p:nvSpPr>
        <p:spPr>
          <a:xfrm>
            <a:off x="7956919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75490-AD85-48F5-B90D-29FD2B961AAD}"/>
              </a:ext>
            </a:extLst>
          </p:cNvPr>
          <p:cNvSpPr/>
          <p:nvPr/>
        </p:nvSpPr>
        <p:spPr>
          <a:xfrm>
            <a:off x="5027287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763EE-0D59-462F-9834-9A4226482FE7}"/>
              </a:ext>
            </a:extLst>
          </p:cNvPr>
          <p:cNvSpPr/>
          <p:nvPr/>
        </p:nvSpPr>
        <p:spPr>
          <a:xfrm>
            <a:off x="6003831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F7F3A-B2CB-4456-9582-EAAC800F4BCE}"/>
              </a:ext>
            </a:extLst>
          </p:cNvPr>
          <p:cNvSpPr/>
          <p:nvPr/>
        </p:nvSpPr>
        <p:spPr>
          <a:xfrm>
            <a:off x="6980375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7384F-9765-4E88-A51B-E592C42ACDB0}"/>
              </a:ext>
            </a:extLst>
          </p:cNvPr>
          <p:cNvSpPr/>
          <p:nvPr/>
        </p:nvSpPr>
        <p:spPr>
          <a:xfrm>
            <a:off x="7956919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2876CA-1426-4472-AC2F-90F97CF82372}"/>
              </a:ext>
            </a:extLst>
          </p:cNvPr>
          <p:cNvSpPr/>
          <p:nvPr/>
        </p:nvSpPr>
        <p:spPr>
          <a:xfrm>
            <a:off x="5027287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3B617-16E4-4F18-ADD9-66D2B7D3DAA7}"/>
              </a:ext>
            </a:extLst>
          </p:cNvPr>
          <p:cNvSpPr/>
          <p:nvPr/>
        </p:nvSpPr>
        <p:spPr>
          <a:xfrm>
            <a:off x="6003831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5B3D90-188A-49A4-BB9A-F74FCBB95237}"/>
              </a:ext>
            </a:extLst>
          </p:cNvPr>
          <p:cNvSpPr/>
          <p:nvPr/>
        </p:nvSpPr>
        <p:spPr>
          <a:xfrm>
            <a:off x="6980375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1853E-DDFB-470F-A590-3EC77EEE80FF}"/>
              </a:ext>
            </a:extLst>
          </p:cNvPr>
          <p:cNvSpPr/>
          <p:nvPr/>
        </p:nvSpPr>
        <p:spPr>
          <a:xfrm>
            <a:off x="7956919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A2C7-A1F0-4A13-BD95-1CBDE0A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1C3-9CEC-47E9-ADA5-CBF1CEC9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변수들에 리스트를 </a:t>
            </a:r>
            <a:r>
              <a:rPr lang="ko-KR" altLang="en-US" sz="2000" dirty="0"/>
              <a:t>저장하고</a:t>
            </a:r>
            <a:r>
              <a:rPr lang="en-US" altLang="ko-KR" sz="2000" dirty="0"/>
              <a:t>, print</a:t>
            </a:r>
            <a:r>
              <a:rPr lang="ko-KR" altLang="en-US" sz="2000" dirty="0"/>
              <a:t>를 이용해 값을 </a:t>
            </a:r>
            <a:r>
              <a:rPr lang="ko-KR" altLang="en-US" sz="2000" dirty="0" err="1"/>
              <a:t>확인해보시오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47D99-B6A1-4355-BCFA-B214389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549CB-2CA0-45D0-8315-309028F06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BE20B1-E47A-4D16-AFB3-0A51411F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26646"/>
            <a:ext cx="7315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7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EAEA3-A0B0-4D47-B4F5-001196FB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6615E-83C8-4DD1-B81D-B525B53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코드가 일정한 횟수 혹은 조건에 따라 반복적으로 실행되는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>
                <a:solidFill>
                  <a:srgbClr val="FF0000"/>
                </a:solidFill>
              </a:rPr>
              <a:t>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을 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89494C-FEEA-46C2-B5AC-5737D5B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25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5128F-9084-436A-AED1-78DADC1F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B0CEE-D10A-4CA6-9BFA-9F3E86C3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D975D-3B40-4440-9BCE-B058501147AD}"/>
              </a:ext>
            </a:extLst>
          </p:cNvPr>
          <p:cNvSpPr txBox="1"/>
          <p:nvPr/>
        </p:nvSpPr>
        <p:spPr>
          <a:xfrm>
            <a:off x="811637" y="1425539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for </a:t>
            </a:r>
            <a:r>
              <a:rPr lang="ko-KR" altLang="en-US" sz="2400" dirty="0">
                <a:latin typeface="Consolas" panose="020B0609020204030204" pitchFamily="49" charset="0"/>
              </a:rPr>
              <a:t>카운터변수 </a:t>
            </a:r>
            <a:r>
              <a:rPr lang="en-US" altLang="ko-KR" sz="2400" dirty="0">
                <a:latin typeface="Consolas" panose="020B0609020204030204" pitchFamily="49" charset="0"/>
              </a:rPr>
              <a:t>in </a:t>
            </a:r>
            <a:r>
              <a:rPr lang="ko-KR" altLang="en-US" sz="2400" dirty="0">
                <a:latin typeface="Consolas" panose="020B0609020204030204" pitchFamily="49" charset="0"/>
              </a:rPr>
              <a:t>리스트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CE81C-1EC1-4EB4-8036-5D87D45D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5" y="2862834"/>
            <a:ext cx="5513073" cy="2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3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7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26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6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네번째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2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8482-029F-49FC-B618-4FA4D329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E7544-C33D-4378-9EF3-E534CC6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 다운로드 사이트 방문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https://www.jetbrains.com/pycharm/</a:t>
            </a:r>
            <a:endParaRPr lang="en-US" altLang="ko-KR"/>
          </a:p>
          <a:p>
            <a:r>
              <a:rPr lang="en-US" altLang="ko-KR"/>
              <a:t>2) community </a:t>
            </a:r>
            <a:r>
              <a:rPr lang="ko-KR" altLang="en-US"/>
              <a:t>버전 다운로드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설치 </a:t>
            </a:r>
            <a:r>
              <a:rPr lang="en-US" altLang="ko-KR"/>
              <a:t>(</a:t>
            </a:r>
            <a:r>
              <a:rPr lang="ko-KR" altLang="en-US"/>
              <a:t>모든 박스 체크 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5D4EE-052A-4CC7-9165-770E06D2E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77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57C93-170B-432B-8976-091BCFCE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7215C-6D04-4398-82F7-919ACE00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16AE3-9B57-4F35-9D67-1EB54B29C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F7883-DADF-41EB-96DB-554F08AD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 b="1"/>
          <a:stretch/>
        </p:blipFill>
        <p:spPr>
          <a:xfrm>
            <a:off x="385066" y="986319"/>
            <a:ext cx="4908007" cy="47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4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5D147-D169-4080-98EB-9F8A7500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DE07A-E8FC-4616-9D0D-65DF2E11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D8154-89DA-43D1-B08B-3E2ECA708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68451-E21F-45A5-A9C6-AF3C657E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7"/>
            <a:ext cx="5851641" cy="3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4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E4681-770F-47DA-B165-E1F011F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F9453-F2B2-4700-A0A0-85B0A2F6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025"/>
            <a:ext cx="8229600" cy="15697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n,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 err="1"/>
              <a:t>출력값</a:t>
            </a:r>
            <a:r>
              <a:rPr lang="en-US" altLang="ko-KR" dirty="0"/>
              <a:t>: [0, 1, …, n-1], </a:t>
            </a:r>
            <a:r>
              <a:rPr lang="ko-KR" altLang="en-US" dirty="0"/>
              <a:t>리스트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값을 가진 리스트를 간편하게 생성하고 </a:t>
            </a:r>
            <a:r>
              <a:rPr lang="ko-KR" altLang="en-US" dirty="0" err="1"/>
              <a:t>싶을때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21184-924D-4ED2-B047-C0B5D9A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FA83C-F8BC-4BB4-B3DF-F3D26900C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CC8DA-1A2F-41E9-A260-B6407D06574C}"/>
              </a:ext>
            </a:extLst>
          </p:cNvPr>
          <p:cNvSpPr txBox="1"/>
          <p:nvPr/>
        </p:nvSpPr>
        <p:spPr>
          <a:xfrm>
            <a:off x="457200" y="1209234"/>
            <a:ext cx="4572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range(n)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6DD4AA-669E-4143-8278-BAE0FF1B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0"/>
          <a:stretch/>
        </p:blipFill>
        <p:spPr>
          <a:xfrm>
            <a:off x="301856" y="3554858"/>
            <a:ext cx="5399275" cy="23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6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75F62-7151-459A-B62B-95A1F4C5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명령어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AC7A5-A576-475F-9ACA-343E1614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CDB43-9E04-4C8C-AE22-85A8A6C6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17658-43D7-4003-B33B-69D54ED5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495850" cy="46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8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9FDF-6E5B-48AC-ADA6-7555DB7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B50982-5748-48D3-AE11-C271C14C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888157"/>
            <a:ext cx="5791200" cy="1981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FFD34-2DCD-4539-AADD-C4FB7BAB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20CA7-7DC6-41F1-B59F-9087C4427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44CC0-9E7A-4A44-8790-8558819D2864}"/>
              </a:ext>
            </a:extLst>
          </p:cNvPr>
          <p:cNvSpPr/>
          <p:nvPr/>
        </p:nvSpPr>
        <p:spPr>
          <a:xfrm>
            <a:off x="457200" y="1446644"/>
            <a:ext cx="233875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20F55-6D8C-4943-9834-3D239E2B2348}"/>
              </a:ext>
            </a:extLst>
          </p:cNvPr>
          <p:cNvSpPr/>
          <p:nvPr/>
        </p:nvSpPr>
        <p:spPr>
          <a:xfrm>
            <a:off x="2806228" y="1446483"/>
            <a:ext cx="81768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DF048797-61F3-46D4-B2E8-30C0898F2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" y="2819978"/>
            <a:ext cx="767715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8BBA02-2E9F-4808-A265-0BDEAFC2E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1" y="3915353"/>
            <a:ext cx="7620000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3B2857-0D83-4F64-AC8A-BA05793D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1" y="4935085"/>
            <a:ext cx="6239786" cy="1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2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</a:t>
            </a:r>
            <a:r>
              <a:rPr lang="ko-KR" altLang="en-US" dirty="0"/>
              <a:t>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의 오른쪽 부분의 연산이 모두 이루어져 값으로 변환된 후 변수에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104007" y="404821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8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값을 할당하기 전</a:t>
            </a:r>
            <a:r>
              <a:rPr lang="en-US" altLang="ko-KR" dirty="0"/>
              <a:t> =</a:t>
            </a:r>
            <a:r>
              <a:rPr lang="ko-KR" altLang="en-US" dirty="0"/>
              <a:t>의 오른쪽 부분의 연산이 먼저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396970" y="448322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6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827E1F1-F70E-42B5-BFE2-BE83203A9F67}"/>
              </a:ext>
            </a:extLst>
          </p:cNvPr>
          <p:cNvSpPr/>
          <p:nvPr/>
        </p:nvSpPr>
        <p:spPr>
          <a:xfrm rot="5400000">
            <a:off x="2405293" y="3935582"/>
            <a:ext cx="406153" cy="820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36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66009-8635-446B-AD88-E5D1F8A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C97F1-6194-4DE6-8FCF-5958FC55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변수 자신을 업데이트할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2CDF5-8DE1-4080-B8F9-805CB3D1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337E-2EDC-4FC2-8F04-EFBCA4A1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9FBA64-249B-4F0C-8A75-F3F32FAA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7212"/>
            <a:ext cx="6368051" cy="4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29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2B315-8253-4209-969B-27433905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3D30FEA-AE49-4D49-878F-FAB32EB44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33" y="938212"/>
            <a:ext cx="5276850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73DB7-F38C-4876-AB59-4549B6DF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55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DBAA2-B276-47A8-99B6-D72E338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9BAD9-D00A-4CA0-9059-E99D7A6A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3C5D-0AAC-4C0C-84BC-2CFC0F8E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A9AC7-8BDF-4C3B-9B8A-C1D16681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6C8D7-1474-41B8-AC63-469A0E3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457143" cy="1409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8C7333-C032-4C66-8E1B-575C6D34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3762"/>
            <a:ext cx="6552381" cy="10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0E22C-E132-4660-9D03-0F1102CC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39541"/>
            <a:ext cx="7095238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1C670-073E-4E24-A666-1A643752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63716-72BB-4546-9194-5A012458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project</a:t>
            </a:r>
          </a:p>
          <a:p>
            <a:pPr lvl="1"/>
            <a:r>
              <a:rPr lang="ko-KR" altLang="en-US"/>
              <a:t>프로젝트 </a:t>
            </a:r>
            <a:r>
              <a:rPr lang="en-US" altLang="ko-KR"/>
              <a:t>= </a:t>
            </a:r>
            <a:r>
              <a:rPr lang="ko-KR" altLang="en-US"/>
              <a:t>여러 개의 파이썬 파일</a:t>
            </a:r>
            <a:endParaRPr lang="en-US" altLang="ko-KR"/>
          </a:p>
          <a:p>
            <a:pPr lvl="1"/>
            <a:r>
              <a:rPr lang="ko-KR" altLang="en-US"/>
              <a:t>하나의 폴더를 만들고</a:t>
            </a:r>
            <a:r>
              <a:rPr lang="en-US" altLang="ko-KR"/>
              <a:t>, </a:t>
            </a:r>
            <a:r>
              <a:rPr lang="ko-KR" altLang="en-US"/>
              <a:t>그 안에 여러 개의 파이썬 파일을 추가하는 형태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open </a:t>
            </a:r>
          </a:p>
          <a:p>
            <a:pPr lvl="1"/>
            <a:r>
              <a:rPr lang="ko-KR" altLang="en-US"/>
              <a:t>기존 폴더 여는것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AC142-CBBD-4E4C-BE21-8885CB15E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8B6A5-8139-4D17-B292-A5F28FC2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48" y="2745649"/>
            <a:ext cx="4551589" cy="3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9B1F4-A830-1FC3-0535-33C3327F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5B362-0D79-A131-5F3D-43CA83CB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다음 조건을 만족하는 한 </a:t>
            </a:r>
            <a:r>
              <a:rPr lang="ko-KR" altLang="en-US" dirty="0" err="1"/>
              <a:t>코드블럭을</a:t>
            </a:r>
            <a:r>
              <a:rPr lang="ko-KR" altLang="en-US" dirty="0"/>
              <a:t> 계속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2974C-7B83-14DA-173A-66041AF3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BDFC-D839-A145-6EFE-EE6816E271CE}"/>
              </a:ext>
            </a:extLst>
          </p:cNvPr>
          <p:cNvSpPr txBox="1"/>
          <p:nvPr/>
        </p:nvSpPr>
        <p:spPr>
          <a:xfrm>
            <a:off x="811637" y="1774455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while </a:t>
            </a:r>
            <a:r>
              <a:rPr lang="ko-KR" altLang="en-US" sz="2400" dirty="0">
                <a:latin typeface="Consolas" panose="020B0609020204030204" pitchFamily="49" charset="0"/>
              </a:rPr>
              <a:t>조건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</p:spTree>
    <p:extLst>
      <p:ext uri="{BB962C8B-B14F-4D97-AF65-F5344CB8AC3E}">
        <p14:creationId xmlns:p14="http://schemas.microsoft.com/office/powerpoint/2010/main" val="351110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61410-5185-6664-FE4E-56F091DD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0" y="869282"/>
            <a:ext cx="3451964" cy="21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9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0C5F1-67F6-C3AB-F621-370A323F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391598" cy="27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4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4C12-40E5-7C10-4A1A-14500AAB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34C92-FE8B-0D8A-356E-EEA9A1A1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1) while</a:t>
            </a:r>
            <a:r>
              <a:rPr lang="ko-KR" altLang="en-US" dirty="0"/>
              <a:t>을 이용하여 </a:t>
            </a:r>
            <a:r>
              <a:rPr lang="en-US" altLang="ko-KR" dirty="0"/>
              <a:t>“Hello”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번 반복하여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2) while</a:t>
            </a:r>
            <a:r>
              <a:rPr lang="ko-KR" altLang="en-US" dirty="0"/>
              <a:t>을 이용하여</a:t>
            </a:r>
            <a:r>
              <a:rPr lang="en-US" altLang="ko-KR" dirty="0"/>
              <a:t> 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숫자의 합을 더하여 그 값을 </a:t>
            </a:r>
            <a:r>
              <a:rPr lang="en-US" altLang="ko-KR" dirty="0"/>
              <a:t>result</a:t>
            </a:r>
            <a:r>
              <a:rPr lang="ko-KR" altLang="en-US" dirty="0"/>
              <a:t>에 저장해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5DFA1-8AD4-C3D2-7AFC-4132A9865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386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8" name="Picture 4" descr="Python Continue Statement example">
            <a:extLst>
              <a:ext uri="{FF2B5EF4-FFF2-40B4-BE49-F238E27FC236}">
                <a16:creationId xmlns:a16="http://schemas.microsoft.com/office/drawing/2014/main" id="{9C3261EF-19FF-0F49-29EC-AC038AD5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3" y="2394284"/>
            <a:ext cx="4065502" cy="320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70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C5909-0550-2600-E943-03E8C21D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7" y="2100012"/>
            <a:ext cx="2362200" cy="1924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D58240-2136-32DA-31FC-D3C4BA32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7" y="2100012"/>
            <a:ext cx="3867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51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25E1B-5F29-0939-7FC3-845870AF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5-6 break </a:t>
            </a:r>
            <a:r>
              <a:rPr lang="ko-KR" altLang="en-US" dirty="0"/>
              <a:t>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C5556-9B92-8BC4-EE27-4AA6D0F6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6704"/>
            <a:ext cx="4018547" cy="13739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C8B0D-2355-DF79-8A8D-4964A4D01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344611-ECBF-19B0-5C22-F4C7F49BC3F7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break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그 순간 반복루프를 종료함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90EC66-746F-2952-36D7-3982E342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0" y="3170692"/>
            <a:ext cx="4117435" cy="27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65D75-271C-2C81-6581-5C413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19C45-4C39-7A9A-1E4F-D89D6084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이용하여 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이 프로그램은 </a:t>
            </a:r>
            <a:r>
              <a:rPr lang="en-US" altLang="ko-KR" dirty="0"/>
              <a:t>0~9</a:t>
            </a:r>
            <a:r>
              <a:rPr lang="ko-KR" altLang="en-US" dirty="0"/>
              <a:t>사이의 숫자를 맞추는 프로그램이다</a:t>
            </a:r>
            <a:r>
              <a:rPr lang="en-US" altLang="ko-KR" dirty="0"/>
              <a:t>. </a:t>
            </a:r>
            <a:r>
              <a:rPr lang="ko-KR" altLang="en-US" dirty="0"/>
              <a:t>정답 숫자를 </a:t>
            </a:r>
            <a:r>
              <a:rPr lang="en-US" altLang="ko-KR" dirty="0"/>
              <a:t>answer</a:t>
            </a:r>
            <a:r>
              <a:rPr lang="ko-KR" altLang="en-US" dirty="0"/>
              <a:t> 변수에 저장되어 있다</a:t>
            </a:r>
            <a:r>
              <a:rPr lang="en-US" altLang="ko-KR" dirty="0"/>
              <a:t>. </a:t>
            </a:r>
            <a:r>
              <a:rPr lang="ko-KR" altLang="en-US" dirty="0"/>
              <a:t>사용자가 입력한 값이 정답이 아니면 </a:t>
            </a:r>
            <a:r>
              <a:rPr lang="en-US" altLang="ko-KR" dirty="0"/>
              <a:t>“</a:t>
            </a:r>
            <a:r>
              <a:rPr lang="ko-KR" altLang="en-US" dirty="0"/>
              <a:t>틀렸습니다</a:t>
            </a:r>
            <a:r>
              <a:rPr lang="en-US" altLang="ko-KR" dirty="0"/>
              <a:t>”</a:t>
            </a:r>
            <a:r>
              <a:rPr lang="ko-KR" altLang="en-US" dirty="0"/>
              <a:t>가 출력되며</a:t>
            </a:r>
            <a:r>
              <a:rPr lang="en-US" altLang="ko-KR" dirty="0"/>
              <a:t>, </a:t>
            </a:r>
            <a:r>
              <a:rPr lang="ko-KR" altLang="en-US" dirty="0"/>
              <a:t>옳은 정답을 입력하면 </a:t>
            </a:r>
            <a:r>
              <a:rPr lang="en-US" altLang="ko-KR" dirty="0"/>
              <a:t>“</a:t>
            </a:r>
            <a:r>
              <a:rPr lang="ko-KR" altLang="en-US" dirty="0"/>
              <a:t>맞았습니다</a:t>
            </a:r>
            <a:r>
              <a:rPr lang="en-US" altLang="ko-KR" dirty="0"/>
              <a:t>”</a:t>
            </a:r>
            <a:r>
              <a:rPr lang="ko-KR" altLang="en-US" dirty="0"/>
              <a:t>가 출력되고 프로그램이 끝나도록 </a:t>
            </a:r>
            <a:r>
              <a:rPr lang="ko-KR" altLang="en-US" dirty="0" err="1"/>
              <a:t>설계되어있다</a:t>
            </a:r>
            <a:r>
              <a:rPr lang="en-US" altLang="ko-KR" dirty="0"/>
              <a:t>. </a:t>
            </a:r>
            <a:r>
              <a:rPr lang="ko-KR" altLang="en-US" dirty="0"/>
              <a:t>이 프로그램을 실행해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C054A-EA74-7E5C-41DA-0CFB1097A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E714E0-9423-E841-775C-955A4137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1" y="2901365"/>
            <a:ext cx="15430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1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7F54-08D5-48DE-AAE9-BA7A9A9E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7E5B2-7617-46D4-9252-C4202E72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7D82-88BA-4818-8AB6-FC94C242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5C3F0-3DC1-4C7E-844D-C9EC142F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13697"/>
            <a:ext cx="4827912" cy="36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34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05639-FD24-4328-8F5D-D8DA93928A34}"/>
              </a:ext>
            </a:extLst>
          </p:cNvPr>
          <p:cNvSpPr/>
          <p:nvPr/>
        </p:nvSpPr>
        <p:spPr>
          <a:xfrm>
            <a:off x="908383" y="2363469"/>
            <a:ext cx="1684421" cy="53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12674</TotalTime>
  <Words>5951</Words>
  <Application>Microsoft Office PowerPoint</Application>
  <PresentationFormat>화면 슬라이드 쇼(4:3)</PresentationFormat>
  <Paragraphs>1814</Paragraphs>
  <Slides>281</Slides>
  <Notes>140</Notes>
  <HiddenSlides>13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281</vt:i4>
      </vt:variant>
    </vt:vector>
  </HeadingPairs>
  <TitlesOfParts>
    <vt:vector size="290" baseType="lpstr">
      <vt:lpstr>-apple-system</vt:lpstr>
      <vt:lpstr>Menlo</vt:lpstr>
      <vt:lpstr>나눔고딕</vt:lpstr>
      <vt:lpstr>나눔고딕 ExtraBold</vt:lpstr>
      <vt:lpstr>나눔바른고딕</vt:lpstr>
      <vt:lpstr>맑은 고딕</vt:lpstr>
      <vt:lpstr>Arial</vt:lpstr>
      <vt:lpstr>Consolas</vt:lpstr>
      <vt:lpstr>마스터</vt:lpstr>
      <vt:lpstr>PowerPoint 프레젠테이션</vt:lpstr>
      <vt:lpstr>강의환경</vt:lpstr>
      <vt:lpstr>Colab 사용화면</vt:lpstr>
      <vt:lpstr>컴퓨터</vt:lpstr>
      <vt:lpstr>프로그래밍 방식</vt:lpstr>
      <vt:lpstr>메모장을 이용한 파이썬 프로그램 실행</vt:lpstr>
      <vt:lpstr>IDE (Integrated Development Environment)</vt:lpstr>
      <vt:lpstr>설치방법</vt:lpstr>
      <vt:lpstr>실행</vt:lpstr>
      <vt:lpstr>새 프로젝트</vt:lpstr>
      <vt:lpstr>새 파이썬 파일 추가</vt:lpstr>
      <vt:lpstr>파이썬 파일 실행</vt:lpstr>
      <vt:lpstr>닫았던 폴더(프로젝트) 다시 열기</vt:lpstr>
      <vt:lpstr>패키지 설치</vt:lpstr>
      <vt:lpstr>패키지 설치</vt:lpstr>
      <vt:lpstr>패키지 설치</vt:lpstr>
      <vt:lpstr>다음 패키지들을 추가해보자</vt:lpstr>
      <vt:lpstr>패키지가 잘 설치되었는지 확인</vt:lpstr>
      <vt:lpstr>PowerPoint 프레젠테이션</vt:lpstr>
      <vt:lpstr>1. 값 (Value)</vt:lpstr>
      <vt:lpstr>1. 값 (Value)</vt:lpstr>
      <vt:lpstr>1. 값 (Value)</vt:lpstr>
      <vt:lpstr>1. 값 (Value)</vt:lpstr>
      <vt:lpstr>연습문제</vt:lpstr>
      <vt:lpstr>PowerPoint 프레젠테이션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변수명 규칙</vt:lpstr>
      <vt:lpstr>연습문제</vt:lpstr>
      <vt:lpstr>PowerPoint 프레젠테이션</vt:lpstr>
      <vt:lpstr>3. 연산자</vt:lpstr>
      <vt:lpstr>3-1. 숫자연산</vt:lpstr>
      <vt:lpstr>3-3. 연산자의 우선순위</vt:lpstr>
      <vt:lpstr>연습문제</vt:lpstr>
      <vt:lpstr>3-2. 문자연산</vt:lpstr>
      <vt:lpstr>3-3 불리언 연산</vt:lpstr>
      <vt:lpstr>3-4. 비교연산자</vt:lpstr>
      <vt:lpstr>3-4. 비교연산자</vt:lpstr>
      <vt:lpstr>연습문제</vt:lpstr>
      <vt:lpstr>PowerPoint 프레젠테이션</vt:lpstr>
      <vt:lpstr>예약 명령어</vt:lpstr>
      <vt:lpstr>예약명령어 예시</vt:lpstr>
      <vt:lpstr>출력 명령어 </vt:lpstr>
      <vt:lpstr>입력 명령어</vt:lpstr>
      <vt:lpstr>문자열을 숫자로 변환</vt:lpstr>
      <vt:lpstr>숫자를 문자열로 변환</vt:lpstr>
      <vt:lpstr>연습문제</vt:lpstr>
      <vt:lpstr>PowerPoint 프레젠테이션</vt:lpstr>
      <vt:lpstr>지금까지 프로그램의 흐름 (sequence)</vt:lpstr>
      <vt:lpstr>프로그램 코드의 진행</vt:lpstr>
      <vt:lpstr>조건에 따른 흐름의 선택 (Selection)</vt:lpstr>
      <vt:lpstr>4. 조건문</vt:lpstr>
      <vt:lpstr>4-1. If문의 기본 구조</vt:lpstr>
      <vt:lpstr>4-1 비교연산자 복습</vt:lpstr>
      <vt:lpstr>4-2 비교연산자와 함께 조건문 사용</vt:lpstr>
      <vt:lpstr>4-3 if와 else의 사용</vt:lpstr>
      <vt:lpstr>4-4 조건이 두 개 이상일 때 </vt:lpstr>
      <vt:lpstr>4-5 코드블럭</vt:lpstr>
      <vt:lpstr>조건문 연습문제</vt:lpstr>
      <vt:lpstr>조건문 연습문제</vt:lpstr>
      <vt:lpstr>PowerPoint 프레젠테이션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5-3. range 명령어</vt:lpstr>
      <vt:lpstr>5-3. range 명령어</vt:lpstr>
      <vt:lpstr>연습문제</vt:lpstr>
      <vt:lpstr>5-4. 변수 업데이트</vt:lpstr>
      <vt:lpstr>5-4. 변수 업데이트</vt:lpstr>
      <vt:lpstr>5-4. 변수 업데이트</vt:lpstr>
      <vt:lpstr>5-4. 변수 업데이트</vt:lpstr>
      <vt:lpstr>연습문제</vt:lpstr>
      <vt:lpstr>5-5. while 명령어</vt:lpstr>
      <vt:lpstr>5-5. while 명령어</vt:lpstr>
      <vt:lpstr>5-5. while 명령어</vt:lpstr>
      <vt:lpstr>while 연습문제</vt:lpstr>
      <vt:lpstr>5-5. continue 명령어</vt:lpstr>
      <vt:lpstr>5-5. continue 명령어</vt:lpstr>
      <vt:lpstr>5-6 break 명령어</vt:lpstr>
      <vt:lpstr>연습문제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 </vt:lpstr>
      <vt:lpstr>5-5. 중첩반복문 </vt:lpstr>
      <vt:lpstr>5-5. 중첩반복문 </vt:lpstr>
      <vt:lpstr>연습문제</vt:lpstr>
      <vt:lpstr>연습문제</vt:lpstr>
      <vt:lpstr>PowerPoint 프레젠테이션</vt:lpstr>
      <vt:lpstr>6. 함수(Function)</vt:lpstr>
      <vt:lpstr>6-1. 함수의 정의</vt:lpstr>
      <vt:lpstr>6-1. 함수의 정의 </vt:lpstr>
      <vt:lpstr>6-1. 함수의 호출</vt:lpstr>
      <vt:lpstr>6-1. 함수의 호출</vt:lpstr>
      <vt:lpstr>6-2. 함수의 정의 (입력변수)</vt:lpstr>
      <vt:lpstr>6-2. 입력변수 실습</vt:lpstr>
      <vt:lpstr>6-3. 입력변수 실습</vt:lpstr>
      <vt:lpstr>6-3. 함수의 정의 (입력변수 + 출력변수)</vt:lpstr>
      <vt:lpstr>6-3. 출력변수 실습</vt:lpstr>
      <vt:lpstr>6-4. 입력값이 여러 개인 함수</vt:lpstr>
      <vt:lpstr>6-4. 출력값이 여러 개인 함수</vt:lpstr>
      <vt:lpstr>연습문제</vt:lpstr>
      <vt:lpstr>6-5. 지역변수</vt:lpstr>
      <vt:lpstr>연습문제</vt:lpstr>
      <vt:lpstr>6-6. 함수를 사용한 프로그램 구조화</vt:lpstr>
      <vt:lpstr>6-6. 함수를 사용한 프로그램 구조화</vt:lpstr>
      <vt:lpstr>6-7. 함수의 입출력값에는 제한이 없다.</vt:lpstr>
      <vt:lpstr>6-8. 함수안의 함수</vt:lpstr>
      <vt:lpstr>6-8. 함수안의 함수</vt:lpstr>
      <vt:lpstr>연습문제</vt:lpstr>
      <vt:lpstr>6-9. 함수의 결과값을 입력값으로 사용</vt:lpstr>
      <vt:lpstr>함수의 결과값을 입력값으로 사용</vt:lpstr>
      <vt:lpstr>함수가 필요한 이유</vt:lpstr>
      <vt:lpstr>PowerPoint 프레젠테이션</vt:lpstr>
      <vt:lpstr>7-1. 리스트의 성질</vt:lpstr>
      <vt:lpstr>7-2. 리스트 인덱싱</vt:lpstr>
      <vt:lpstr>7-3. 리스트 슬라이싱</vt:lpstr>
      <vt:lpstr>7-4. 리스트 값 변경</vt:lpstr>
      <vt:lpstr>7-5. 리스트에 값 추가하기</vt:lpstr>
      <vt:lpstr>연습문제</vt:lpstr>
      <vt:lpstr>연습문제</vt:lpstr>
      <vt:lpstr>7-6. 리스트에 값 있는지 확인</vt:lpstr>
      <vt:lpstr>7-6. 리스트에서 값 지우기</vt:lpstr>
      <vt:lpstr>7-7. 복수할당</vt:lpstr>
      <vt:lpstr>7-8. 리스트 메소드</vt:lpstr>
      <vt:lpstr>연습문제</vt:lpstr>
      <vt:lpstr>연습문제</vt:lpstr>
      <vt:lpstr>PowerPoint 프레젠테이션</vt:lpstr>
      <vt:lpstr>8-1. 딕셔너리 자료형</vt:lpstr>
      <vt:lpstr>8-2. key를 이용해 value 호출</vt:lpstr>
      <vt:lpstr>8-3. 딕셔너리 갱신, 추가, 삭제</vt:lpstr>
      <vt:lpstr>8-4. 키가 있는지 확인</vt:lpstr>
      <vt:lpstr>8-5. 딕셔너리와 반복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9-1. 클래스의 정의</vt:lpstr>
      <vt:lpstr>Turtle API 살펴보기</vt:lpstr>
      <vt:lpstr>객체지향 프로그래밍 예시</vt:lpstr>
      <vt:lpstr>객체지향 프로그래밍 예시</vt:lpstr>
      <vt:lpstr>객체지향 프로그래밍 예시</vt:lpstr>
      <vt:lpstr>객체지향 프로그래밍 예시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연습문제</vt:lpstr>
      <vt:lpstr>9-2. 캐릭터 클래스(예시)</vt:lpstr>
      <vt:lpstr>9-3. 클래스의 상속</vt:lpstr>
      <vt:lpstr>9-3. 클래스의 상속</vt:lpstr>
      <vt:lpstr>9-4. 메소드 오버라이딩</vt:lpstr>
      <vt:lpstr>연습문제</vt:lpstr>
      <vt:lpstr>PowerPoint 프레젠테이션</vt:lpstr>
      <vt:lpstr>프로그램</vt:lpstr>
      <vt:lpstr>다양한 데이터 형태 – tabular data</vt:lpstr>
      <vt:lpstr>다양한 데이터 형태 – text data</vt:lpstr>
      <vt:lpstr>다양한 데이터 형태 – image data</vt:lpstr>
      <vt:lpstr>다양한 데이터 형태 - 동영상</vt:lpstr>
      <vt:lpstr>Numerical Arrays</vt:lpstr>
      <vt:lpstr>Numerical Arrays</vt:lpstr>
      <vt:lpstr>예시 – 이미지 데이터의 표현</vt:lpstr>
      <vt:lpstr>예시 – 텍스트 데이터의 표현</vt:lpstr>
      <vt:lpstr>선형대수</vt:lpstr>
      <vt:lpstr>목표</vt:lpstr>
      <vt:lpstr>PowerPoint 프레젠테이션</vt:lpstr>
      <vt:lpstr>Numpy 모듈 불러오기</vt:lpstr>
      <vt:lpstr>Python 문법의 특징</vt:lpstr>
      <vt:lpstr>파이썬 리스트의 특징</vt:lpstr>
      <vt:lpstr>Fixed-type Arrays in Python</vt:lpstr>
      <vt:lpstr>Fixed type arrays using Numpy</vt:lpstr>
      <vt:lpstr>Fixed type arrays using Numpy</vt:lpstr>
      <vt:lpstr>Creating Arrays from Scratch</vt:lpstr>
      <vt:lpstr>Creating Arrays from Scratch</vt:lpstr>
      <vt:lpstr>Creating Arrays from Scratch</vt:lpstr>
      <vt:lpstr>Creating Arrays from Scratch</vt:lpstr>
      <vt:lpstr>PowerPoint 프레젠테이션</vt:lpstr>
      <vt:lpstr>Creating Arrays from Scratch</vt:lpstr>
      <vt:lpstr>배열 값에 접근</vt:lpstr>
      <vt:lpstr>배열 값에 접근</vt:lpstr>
      <vt:lpstr>다차원 배열값에 접근</vt:lpstr>
      <vt:lpstr>다차원 배열값에 접근 및 수정</vt:lpstr>
      <vt:lpstr>배열 슬라이싱</vt:lpstr>
      <vt:lpstr>배열 슬라이싱</vt:lpstr>
      <vt:lpstr>다차원 배열(행렬)의 슬라이싱</vt:lpstr>
      <vt:lpstr>다차원 배열(행렬)의 슬라이싱 – 행, 열 추려내기</vt:lpstr>
      <vt:lpstr>No-copy 특성</vt:lpstr>
      <vt:lpstr>Copy를 이용한 복사본 데이터 만들기</vt:lpstr>
      <vt:lpstr>데이터의 reshaping</vt:lpstr>
      <vt:lpstr>1차원 vector의 2차원 표현</vt:lpstr>
      <vt:lpstr>배열 붙이기</vt:lpstr>
      <vt:lpstr>다차원 배열의 붙이기</vt:lpstr>
      <vt:lpstr>다차원 배열의 붙이기</vt:lpstr>
      <vt:lpstr>배열 나누기</vt:lpstr>
      <vt:lpstr>배열 나누기</vt:lpstr>
      <vt:lpstr>PowerPoint 프레젠테이션</vt:lpstr>
      <vt:lpstr>Numpy를 왜 쓰는가?</vt:lpstr>
      <vt:lpstr>연산이 느린 이유</vt:lpstr>
      <vt:lpstr>Numpy의 UFuncs</vt:lpstr>
      <vt:lpstr>Ufunc의 적용 유형</vt:lpstr>
      <vt:lpstr>Ufuncs 연산자 종류</vt:lpstr>
      <vt:lpstr>Ufuncs 연산자 종류</vt:lpstr>
      <vt:lpstr>그 외 연산자 - 절대값</vt:lpstr>
      <vt:lpstr>그 외 연산자 - 삼각함수</vt:lpstr>
      <vt:lpstr>그 외 연산자 - 지수함수</vt:lpstr>
      <vt:lpstr>연산의 결과를 다른 배열에 저장</vt:lpstr>
      <vt:lpstr>Aggregate 연산</vt:lpstr>
      <vt:lpstr>Aggregate 연산</vt:lpstr>
      <vt:lpstr>PowerPoint 프레젠테이션</vt:lpstr>
      <vt:lpstr>취합연산</vt:lpstr>
      <vt:lpstr>합계 예시</vt:lpstr>
      <vt:lpstr>최대 최소값</vt:lpstr>
      <vt:lpstr>다차원 행렬에서의 취합연산</vt:lpstr>
      <vt:lpstr>취합연산 종류</vt:lpstr>
      <vt:lpstr>PowerPoint 프레젠테이션</vt:lpstr>
      <vt:lpstr>브로드캐스팅 연산</vt:lpstr>
      <vt:lpstr>브로드캐스팅 연산</vt:lpstr>
      <vt:lpstr>브로드캐스팅 연산</vt:lpstr>
      <vt:lpstr>브로드캐스팅 규칙</vt:lpstr>
      <vt:lpstr>브로드캐스팅 규칙</vt:lpstr>
      <vt:lpstr>브로드캐스팅 규칙이해</vt:lpstr>
      <vt:lpstr>브로드캐스팅 규칙이해</vt:lpstr>
      <vt:lpstr>브로드캐스팅 규칙이해</vt:lpstr>
      <vt:lpstr>브로드캐스팅의 실제 사례</vt:lpstr>
      <vt:lpstr>브로드캐스팅의 실제 사례</vt:lpstr>
      <vt:lpstr>브로드캐스팅의 실제 사례</vt:lpstr>
      <vt:lpstr>PowerPoint 프레젠테이션</vt:lpstr>
      <vt:lpstr>비교연산자 recap</vt:lpstr>
      <vt:lpstr>비교연산자와 Ufuncs</vt:lpstr>
      <vt:lpstr>비교연산자와 Ufuncs</vt:lpstr>
      <vt:lpstr>다차원 배열에서의 비교연산</vt:lpstr>
      <vt:lpstr>Boolean 배열의 활용</vt:lpstr>
      <vt:lpstr>Boolean 배열의 활용</vt:lpstr>
      <vt:lpstr>Boolean 배열의 활용</vt:lpstr>
      <vt:lpstr>Boolean 배열의 활용</vt:lpstr>
      <vt:lpstr>Boolean Operator</vt:lpstr>
      <vt:lpstr>Boolean 배열을 이용한 데이터 추출</vt:lpstr>
      <vt:lpstr>Boolean 배열을 이용한 데이터 추출</vt:lpstr>
      <vt:lpstr>예시</vt:lpstr>
      <vt:lpstr>PowerPoint 프레젠테이션</vt:lpstr>
      <vt:lpstr>Fancy Indexing의 이해</vt:lpstr>
      <vt:lpstr>기존 인덱싱</vt:lpstr>
      <vt:lpstr>Fancy Indexing</vt:lpstr>
      <vt:lpstr>Fancy Indexing</vt:lpstr>
      <vt:lpstr>다차원 배열에서의 Fancy Indexing</vt:lpstr>
      <vt:lpstr>Fancy Indexing의 활용</vt:lpstr>
      <vt:lpstr>예시: 데이터 무작위로 고르기</vt:lpstr>
      <vt:lpstr>예시: 데이터 무작위로 고르기</vt:lpstr>
      <vt:lpstr>예시: 데이터 무작위로 고르기</vt:lpstr>
      <vt:lpstr>PowerPoint 프레젠테이션</vt:lpstr>
      <vt:lpstr>np.sort</vt:lpstr>
      <vt:lpstr>np.argsort</vt:lpstr>
      <vt:lpstr>Fancy Indexing reminder</vt:lpstr>
      <vt:lpstr>다차원 배열의 정렬</vt:lpstr>
      <vt:lpstr>연습문제</vt:lpstr>
      <vt:lpstr>연습문제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이 지환</cp:lastModifiedBy>
  <cp:revision>38</cp:revision>
  <cp:lastPrinted>2022-03-23T09:04:51Z</cp:lastPrinted>
  <dcterms:created xsi:type="dcterms:W3CDTF">2021-08-23T12:04:55Z</dcterms:created>
  <dcterms:modified xsi:type="dcterms:W3CDTF">2022-09-01T12:32:45Z</dcterms:modified>
</cp:coreProperties>
</file>